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SeokGyu" userId="5e88030332c6c7ea" providerId="LiveId" clId="{662FAE00-0D2F-4610-8A0D-51103C187686}"/>
    <pc:docChg chg="modSld">
      <pc:chgData name="Jeong SeokGyu" userId="5e88030332c6c7ea" providerId="LiveId" clId="{662FAE00-0D2F-4610-8A0D-51103C187686}" dt="2021-04-02T06:46:04.793" v="1" actId="1038"/>
      <pc:docMkLst>
        <pc:docMk/>
      </pc:docMkLst>
      <pc:sldChg chg="modSp mod">
        <pc:chgData name="Jeong SeokGyu" userId="5e88030332c6c7ea" providerId="LiveId" clId="{662FAE00-0D2F-4610-8A0D-51103C187686}" dt="2021-04-02T06:21:29.957" v="0" actId="1038"/>
        <pc:sldMkLst>
          <pc:docMk/>
          <pc:sldMk cId="3441528440" sldId="261"/>
        </pc:sldMkLst>
        <pc:picChg chg="mod">
          <ac:chgData name="Jeong SeokGyu" userId="5e88030332c6c7ea" providerId="LiveId" clId="{662FAE00-0D2F-4610-8A0D-51103C187686}" dt="2021-04-02T06:21:29.957" v="0" actId="1038"/>
          <ac:picMkLst>
            <pc:docMk/>
            <pc:sldMk cId="3441528440" sldId="261"/>
            <ac:picMk id="4" creationId="{00000000-0000-0000-0000-000000000000}"/>
          </ac:picMkLst>
        </pc:picChg>
      </pc:sldChg>
      <pc:sldChg chg="modSp mod">
        <pc:chgData name="Jeong SeokGyu" userId="5e88030332c6c7ea" providerId="LiveId" clId="{662FAE00-0D2F-4610-8A0D-51103C187686}" dt="2021-04-02T06:46:04.793" v="1" actId="1038"/>
        <pc:sldMkLst>
          <pc:docMk/>
          <pc:sldMk cId="1724656658" sldId="266"/>
        </pc:sldMkLst>
        <pc:picChg chg="mod">
          <ac:chgData name="Jeong SeokGyu" userId="5e88030332c6c7ea" providerId="LiveId" clId="{662FAE00-0D2F-4610-8A0D-51103C187686}" dt="2021-04-02T06:46:04.793" v="1" actId="1038"/>
          <ac:picMkLst>
            <pc:docMk/>
            <pc:sldMk cId="1724656658" sldId="266"/>
            <ac:picMk id="4" creationId="{00000000-0000-0000-0000-000000000000}"/>
          </ac:picMkLst>
        </pc:pic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2:54:19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764">
    <iact:property name="dataType"/>
    <iact:actionData xml:id="d0">
      <inkml:trace xmlns:inkml="http://www.w3.org/2003/InkML" xml:id="stk0" contextRef="#ctx0" brushRef="#br0">14958 14429 0,'0'17'153,"0"1"-138,0 0-14,0-1 14,0 1 0,0-1-14,0 1 14,0 0 1,0 17 6,0-17-6,0-1-1,0 19 1,0-19 37,0 1-37,0-1 84,0 1-99,0 0 45,-18-18 439,18-18-469,0-17-15,0 17 14,18-17-14,-18 0 13,0-1-7,0 1-6,17 17 13,-17-34-13,0 34 14,18 0-14,17-17 14,-35 17 0,0 1-14,18-1 14,-18 0 0,0-17 55,0 53 114,0 17-168,-18 18-15,1 0 13,-1-18 2,-17 0-10,35 1-5,-18-1 14,0-17-14,18-1 145,0 19-145,-35-19 13,18 1-13,-1 17 21,18-17-7</inkml:trace>
    </iact:actionData>
  </iact:action>
  <iact:action type="add" startTime="126349">
    <iact:property name="dataType"/>
    <iact:actionData xml:id="d1">
      <inkml:trace xmlns:inkml="http://www.w3.org/2003/InkML" xml:id="stk1" contextRef="#ctx0" brushRef="#br0">23760 14746 0,'35'0'131,"0"0"-130,0 0 14,18 0-14,36 0 13,-1 0-7,0 0-6,0 0 14,88 0-14,-52 0 13,-36 0-13,-17 0 14</inkml:trace>
    </iact:actionData>
  </iact:action>
  <iact:action type="add" startTime="127422">
    <iact:property name="dataType"/>
    <iact:actionData xml:id="d2">
      <inkml:trace xmlns:inkml="http://www.w3.org/2003/InkML" xml:id="stk2" contextRef="#ctx0" brushRef="#br0">25947 14781 0,'123'0'47,"107"0"-32,69 53-14,72-17 14,-89-36-14,-17 0 13,-54 0 8,-122 0-21,-37 0 0,-34 0 145</inkml:trace>
    </iact:actionData>
  </iact:action>
  <iact:action type="add" startTime="132104">
    <iact:property name="dataType"/>
    <iact:actionData xml:id="d3">
      <inkml:trace xmlns:inkml="http://www.w3.org/2003/InkML" xml:id="stk3" contextRef="#ctx0" brushRef="#br0">14093 15011 0,'36'0'22,"-19"0"-7,54 0-14,17 0 14,0 0-14,-17 0 14,-1 0-14,-52 0 13,35 0-13,-18 0 14,1 0-14,-1 0 13,-18 0-7,1 0-6,17 0 14,-17 0-14,17 0 13,1 0 2,16 0-15,19 0 13,35 0-13,-18 0 14,18 0-14,-18 0 14,0 0-9,-35 0-5,-18 0 14,18 0-14,-17 0 14,-1 0-14,-17 0 13,17 0-13,-17 0 14,-1 0 16,18 0-9,-17 0-21,0 0 14,17 0 0,18 0-14,-18 0 14,18 0-14,0 0 13,0 0-13,-35 0 21,17 0-21</inkml:trace>
    </iact:actionData>
  </iact:action>
  <iact:action type="add" startTime="133394">
    <iact:property name="dataType"/>
    <iact:actionData xml:id="d4">
      <inkml:trace xmlns:inkml="http://www.w3.org/2003/InkML" xml:id="stk4" contextRef="#ctx0" brushRef="#br0">19297 15081 0,'0'-17'1,"18"17"13,17 0-13,0 0 14,0 0-9,36 0-5,-18 0 14,17 0-14,1 0 13,0 0-13,-19 0 14,-16 0-14,34 0 14,-34 0-14,-1 0 13,18 0-13,-36 0 20,36 0-20,-35 0 14,17 0-14,36 0 14,-18 0-14,0 0 13,0 0-13,17 0 14,-17 0-14,-18 0 14,36 0-14,-36 0 13,0 0-7,1 0-6,-19 0 13,19 0-13,-19 0 14,19 0-14,-19 0 14,18 0-14,1 0 13,17 0 2,0 0-15,-1 0 0,-16 0 19,34 0-19,-17 0 14,18 0-14,-18 0 13,-18 0-13,18 0 14,-35 0-14,52 0 13,1 0-13,-18 0 14,17 0-14,-17 0 14,35 0-9,-35 0-5,-18-18 14,18 18-14,18 0 13,-53 0-13,34 0 14,-34 0-14,0 0 82,17 0 2,-17 0-54,-1 0 23,19 0-39,-1 0 1,18 0-15,0 0 14,-18 0-14,0 0 13</inkml:trace>
    </iact:actionData>
  </iact:action>
  <iact:action type="add" startTime="139559">
    <iact:property name="dataType"/>
    <iact:actionData xml:id="d5">
      <inkml:trace xmlns:inkml="http://www.w3.org/2003/InkML" xml:id="stk5" contextRef="#ctx0" brushRef="#br0">27570 9172 0,'-18'18'1,"0"-18"13,-17 17-13,0 1 14,17-18-14,-17 18 13,0-1-13,-18 19 14,35-36-14,-53 17 14,1 1-9,17-18-5,-18 18 14,36-18-14,-53 0 13,35 0-13,-35 0 14,0 0-14,-1 0 14,-69 0-14,52 0 13,-18 0-13,-70-53 20,36 0-20,34 0 14,-35 0-14,1-35 14,87 70-14,53 0 13,-34-17-13,16 18 14,-17-1-14,53 0 13,-17-17 2,-1 35-9,18-53-6,-35 35 13,35-17-13,0 0 14,-18-18-14,0 53 13,18-71-13,-35 54 14,18-54-14,-1 36 14,18-36-14,-18 36 20,18 0-20,-35-36 14,35 36-14,0 0 13,0-1-13,0-16 14,-18 34-14,18-17 13,0-18-13,0 17 14,0 19-14,0-19 14,0-16-9,0-1-5,0 0 14,0 17-14,18-52 13,0 35-13,17-35 14,0-18-14,0 0 14,36 18-14,-53 18 13,17-1-13,36-70 20,-36 71-20,18-1 14,-36 18-14,36-18 14,-17 1-14,-1-1 13,18 18-13,0 1 14,-18-1-14,18 0 14,-36 17-14,36-16 13,0 16-7,0 1-6,0 0 13,0-1-13,18 1 14,-54 0-14,36 17 14,18 1-14,-36-1 13,36 0-13,17 18 14,-71-17-14,36 17 20,18 0-20,-53 0 14,34 0-14,-16 0 13,-1 0-13,36 0 14,-36 0-14,53 0 13,-17 35-13,-1-17 14,36 34-14,17 1 14,-34-35-9,16 35-5,1 0 14,0 0-14,-35-36 14,-36 19-14,18-1 13,0 0-13,0 1 14,0 16 0,-18 1-14,-35-35 14,18 17-9,34 36-5,-34-18 14,0 0 1,17 17-15,-17-17 13,-1 18-13,1-1 14,17 36-14,-17-35 14,-1 17-14,-17-18 13,36 19-7,-19-54-6,-17 35 14,0-17-14,0-17 13,0 34-13,0-35 14,0 1-14,0 34 13,0-52-13,0 35 14,0 17-14,0-52 14,0 35-9,0-18 10,0 1-15,0-1 0,0 18 12,-17-18 3,-1 36-15,0-1 14,-17-35-14,35 36 13,-17-18-13,-19 0 20,36-36-5,-17-17-15,17 36 14,-18-1 0,0-35-14,-17 18 14,-18-1 0,0 19-14,36-19 21,-54 1-21,36-18 0,0 35 12,-1 0-12,1-17 14,-18 17 0,35-35-14,18 18 0,-53 17 13,53-17-13,-17-18 36,-1 17 10,1 1-32,-1 0 1,0-1 6,1 1-6,-19 0 0,19-18 15,-1 17-30,18 1 0,-18-18 12,-17 18 9,18-1-6,-1 1 15,0-1 0,1 1-15,-1 0-10,18-54 94,0 19-68,0-1-1,0 1 0</inkml:trace>
    </iact:actionData>
  </iact:action>
  <iact:action type="add" startTime="144253">
    <iact:property name="dataType"/>
    <iact:actionData xml:id="d6">
      <inkml:trace xmlns:inkml="http://www.w3.org/2003/InkML" xml:id="stk6" contextRef="#ctx0" brushRef="#br0">26758 7761 0,'35'0'247,"18"0"-232,-17 0-14,34 0 14,-17 0-14,35 0 20,-17 0-20,-18 0 0,17 0 13,-34 0 1,17 0-14,-18 0 0,18 0 13,-36 0-13,36 0 14,-35 0 0,17 0-14,0 0 14,18 0-9,-35 0 10,35 0-15,-18 0 14,18 0-14,0 0 13,0 0-13,0 0 14,35 0-14,-17 0 13,-1 0-13,-17 0 14,0 0-8,35 0-6,-17 0 13,-36 0-13,18 0 14,70 0-14,-70 0 14,36 0-14,-19 0 13,18 0-13,-52 0 14,34 0 0,-35 0-8,1 0-6,-19 0 14,36 0-14,-35 0 13,17 0-13,-17 0 14,17 0-14,0 0 13,18 0 2,-35 0-15,17 0 14,18 0-9,0 0-5,35 0 14,0 0-14,36 0 13,35 0-13,-36 18 14,18 17-14,53-17 14,-53-1-14,-52-17 13,16 0-13,-34 36 20,-18-36-20,-35 0 14,-1 0-14</inkml:trace>
    </iact:actionData>
  </iact:action>
  <iact:action type="add" startTime="146192">
    <iact:property name="dataType"/>
    <iact:actionData xml:id="d7">
      <inkml:trace xmlns:inkml="http://www.w3.org/2003/InkML" xml:id="stk7" contextRef="#ctx0" brushRef="#br0">30797 7673 0,'36'18'184,"-19"-1"-168,1-17-15,17 0 14,-17 18-14,17 17 13,-17-35 24,0 18-7,-18-1 1,17 19-17,89 17-14,53 35 20,-53 0-20,-18-70 14,35 52-14,-52-52 14,-18-1-14,-36 1 145,-34-18-61,-54 0-69,54 0-15,-54-35 19,-158-18-4,193 53-15,-34-35 13,35 17-13,-36 0 14,53 1 1,18-1 238,0 0-223,0 1-15,0-1-1,0 0 123,-17 36-106,-1-18-31,18 18 13,-18-1 2,1 1 22,17 0-7,-35 17-30,17-35 14,18 18-14,-71 35 13,54-53-13,-1 17 20,-53 36-20,54-35 14</inkml:trace>
    </iact:actionData>
  </iact:action>
  <iact:action type="add" startTime="148145">
    <iact:property name="dataType"/>
    <iact:actionData xml:id="d8">
      <inkml:trace xmlns:inkml="http://www.w3.org/2003/InkML" xml:id="stk8" contextRef="#ctx0" brushRef="#br0">31873 10107 0,'0'0'1,"-35"0"0,0 0 12,0-18-7,-18 18-5,17 0 14,-16 0-14,34-17 14,-35 17-14,35 0 13,-17 0-13,17 0 14,1 0-14,-19 0 14,1-18 0,18 1-8,-1-1 8,-17 0-14,-36 1 14,1-36-14,-54 35 14,18-53-14,-17 19 13,-18-19-13,-18-17 14,35 17-14,-17-17 13,53 35-7,53 18-6,0 0 14,-1-1-14,19 1 13,-1-36-13,0 1 14,1-1-14,17-17 13,0 18 2,0-1-15,-18 1 0,18 34 13,-18-52-8,1 35 10,17 0-15,0-17 13,-18 17-13,18-18 14,0 18-14,0-17 14,0 34-14,0-16 13,0-1-13,0 17 14,0-17-9,0 0-5,0 1 14,0 16 1,0-34-15,18 17 13,17-18-13,36 1 14,-18-36-14,-36 53 14,54-18-14,-36 18 20,53-35-20,-52 35 13,-19 0-13,36 1 14,0-1-14,-18 17 14,1 19-14,52-19 13,-53 1-13,18 0 14,-18-18-14,53 18 13,1-1-7,-19 1-6,1 17 14,-18 1-14,0-18 13,17 17-13,-17 0 14,18 1-14,-19-1 13,19 0-13,-53 18 14,52-17-14,-17 17 14,0-18-9,-18 18 10,36 0-15,-36 0 14,0 0-14,18 0 13,0 0-13,0 0 14,0 18-14,-18 17 13,1 0-13,17 18 14,0-35-8,17 52-6,-35 1 13,18 0-13,-17-19 14,16 37-14,-16 16 13,34-34-13,-34 35 14,-1 0-14,-18-89 14,-17 36-14,18 35 13,-18-52-7,0-1-6,0 36 13,0-36 2,0 18-15,0 17 14,0-34-14,0 16 13,0 19-13,0 0 14,0-36-14,0 53 14,0-53-9,0 1-5,-18 34 14,1-17-14,17-35 13,-18 17-13,1 18 14,17-35-14,-36 52 14,36-52-14,-17 17 13,17 0-13,-18 1 14,0-1-9,-17 0-5,17 0 14,1 18-14,-18 0 14,35-35 0,-18 17-14,18 18 14,-18-35-14,-17 35 13,17-18-13,1 18 14,-1-36-8,0 19-6,1-1 13,-1-17-13,1 17 14,-1 0-14,-17 1 14,-1 16 0,19-34-14,-19 17 14,19-17-14,-19 17 13,1 1-7,0-19-6,0 18 14,-1-17-14,19-18 13,-19 18 2,19-1-1,-1 1 1,1-18 0,-1 0-10,0 0-5,18 18 14,-53-18-14,18 17 13,0 1-13,17-18 14,1 0-14,17 18 14,-18-18-14,0 0 152,1 0-138,-19 0 1,1 17-15,17 36 14,-17-18-14,17-35 13,1 18-13,17 0 14,-18-18 123,1-18-123,-1-35-14,0-17 14,1-1-14</inkml:trace>
    </iact:actionData>
  </iact:action>
  <iact:action type="add" startTime="151179">
    <iact:property name="dataType"/>
    <iact:actionData xml:id="d9">
      <inkml:trace xmlns:inkml="http://www.w3.org/2003/InkML" xml:id="stk9" contextRef="#ctx0" brushRef="#br0">31432 4445 0,'0'18'62,"0"-1"-61,0 19 14,-35-1-14,35-18 20,0 54-20,-17-36 13,-1 36-13,0-1 14,-17-34-14,17 70 14,1-54-14,-19 54 13,1-53-13,18-18 14,17 18-14,0-35 13,-36 17-7,36-17-6,0 0 14,0-1-14,0-52 161,0 0-140</inkml:trace>
    </iact:actionData>
  </iact:action>
  <iact:action type="add" startTime="151834">
    <iact:property name="dataType"/>
    <iact:actionData xml:id="d10">
      <inkml:trace xmlns:inkml="http://www.w3.org/2003/InkML" xml:id="stk10" contextRef="#ctx0" brushRef="#br0">31238 4780 0,'18'-18'115,"-18"1"-77,18 17-22,-1 0 0,1-18-1,17 1 1,-35-1-15,18 18 13,0-18 2,-1 1-9,1 17 8,-1-18-14,1 0 14,0 18 0,-1-17 1,19 17 22,-19 0 25,1 0-48,17 0 85,-17 0-99,0 17 0,-18 1 20,17 0-6,-17-1 1,18 1-15,-18 0 14,0 17 38,0-18-22,0 1-30,0 0 13,0 17-13,0-17 14,-18-18 16,-17 0-24,17 35-6,-35-17 14,36-18 0,-19 0 1,19 0 15,-1 0-9,-17 0-21,17 0 14,1 0 0,-19-18 17,19 18-17,-1 0 1,-17 0-9,17-18 8,0 18-14,1 0 14,-1 0-14,18 18 261,53 17-256,-35-17-5,35 17 13,-18 0-13,18 18 14,0-17-14,0-1 13,0-17 2,-53-1-15,17 1 29,19-18 293,-19 0-7,1 0-300</inkml:trace>
    </iact:actionData>
  </iact:action>
  <iact:action type="add" startTime="154436">
    <iact:property name="dataType"/>
    <iact:actionData xml:id="d11">
      <inkml:trace xmlns:inkml="http://www.w3.org/2003/InkML" xml:id="stk11" contextRef="#ctx0" brushRef="#br0">31856 4216 0,'0'17'353,"0"1"-338,0 0 1,-35-1 15,-18 1-30,17 0 0,19-1 13,-19-17 1,1 18-8,18-18 71,34 0 91,1 0-168,17 0 14,-17 0-14,-1 0 13,36 0-13,0 0 14,-18 0-8,1 17-6,-19-17 13,1 0-13,0 18 245,17 0-230,-17-18-15,-1 17 13,1-17-7,-1 0-6</inkml:trace>
    </iact:actionData>
  </iact:action>
  <iact:action type="add" startTime="156155">
    <iact:property name="dataType"/>
    <iact:actionData xml:id="d12">
      <inkml:trace xmlns:inkml="http://www.w3.org/2003/InkML" xml:id="stk12" contextRef="#ctx0" brushRef="#br0">31715 4233 0,'0'-17'331,"17"17"-294,19 0-21,-19 0 354,1 0-323</inkml:trace>
    </iact:actionData>
  </iact:action>
  <iact:action type="add" startTime="158597">
    <iact:property name="dataType"/>
    <iact:actionData xml:id="d13">
      <inkml:trace xmlns:inkml="http://www.w3.org/2003/InkML" xml:id="stk13" contextRef="#ctx0" brushRef="#br0">26776 7743 0,'-18'18'62,"1"0"-24,17-1-7,-18-17-30,18 18 29,0 0-14,-18-1 6,18 1-21,0 0 14,0-1 1,36-17 131,-1 0-132,-18 0-9,-17-17 10,0-1 0,0-17 15,36-1-30,-54 36 214,0 0-214</inkml:trace>
    </iact:actionData>
  </iact:action>
  <iact:action type="add" startTime="160470">
    <iact:property name="dataType"/>
    <iact:actionData xml:id="d14">
      <inkml:trace xmlns:inkml="http://www.w3.org/2003/InkML" xml:id="stk14" contextRef="#ctx0" brushRef="#br0">26476 4868 0,'18'0'53,"-1"0"9,36 0-46,0 0-9,-35 0-6,17 0 13,18 0-13,0 0 14,-18 0-14,0 0 14,1 0-14,-19 0 13,1 0 2,0-17 6,-18-1 78,0 0-84,0 1 0,0-19-1,0 19 17,0-18-10,-18 35 40,0 0-46,1 0-15,-19 0 20,1 17-20,17 1 14,1-18-14,-1 17 13,1 1-13,-1 0 14,0-1 0,-17 19 1,35-19-15,0 1 14,-18 0-9,-17-18-5,17 17 14,1 19-14,-1-19 13,-17 1 2,35 17-15,-18 0 14,1 1 16,17-19-25,0 1 10,0 0-15,0-1 14,0 18 0,0-17 1,0 0 0,0-1-1,0 1-8,0 0-6,0-1 13,0 1 2,0 0 0,17-1-1,1 1-14,0-18 14,52 35-14,-35-35 20,18 0-20,0 0 14,0 0-14,35 0 13,-52 0-13,16 0 14,-16 0-14,34 0 14,-34 0-14,-1 0 13,18 0-13</inkml:trace>
    </iact:actionData>
  </iact:action>
  <iact:action type="add" startTime="162750">
    <iact:property name="dataType"/>
    <iact:actionData xml:id="d15">
      <inkml:trace xmlns:inkml="http://www.w3.org/2003/InkML" xml:id="stk15" contextRef="#ctx0" brushRef="#br0">26582 8220 0,'-18'0'1,"1"0"144,-1 17-123,-17 19-21,35 17 30,0-36-30,-18 18 13,18-17-13,0 0 14,0 17-14,0-17 13,-18-1-7,18 19 9,0-19-15,0 1 29,36-36 54,-1 1-68,0-36-15,-17 35 14,17 0-14,0-17 13,-17 17 2,17-17-10,-17 0 26,-18 53 130,18 34-156,-1-16 25,1-1-30,-18-17 14,0 17 1,35-17 15,-17-18-25,-1 0-5,36 0 14,-35 0-14,0 0 14,34 0-14,-34 0 13,0-18 17,-18 0-8,0 1-22,0-1 0,0-17 28,0 17-28,0 0 13,0-17-13,0 18 14,0-1 1,0 0-15,0 1 19,0-1 74,0 0-87,-36 18 8,36-17 248,0-1-247</inkml:trace>
    </iact:actionData>
  </iact:action>
  <iact:action type="add" startTime="166208">
    <iact:property name="dataType"/>
    <iact:actionData xml:id="d16">
      <inkml:trace xmlns:inkml="http://www.w3.org/2003/InkML" xml:id="stk16" contextRef="#ctx0" brushRef="#br0">28892 6438 0,'-17'0'147,"-18"0"-146,35 18 0,-18-1 12,-17 36-12,-1 18 14,19-18-14,-19 35 20,19-35-20,17 35 14,-18-17-14,18-1 13,0-52-13,0 35 14,0-18-14,0 0 14,0-17 139,18-18-139,-1 0 1,19-18 0</inkml:trace>
    </iact:actionData>
  </iact:action>
  <iact:action type="add" startTime="167202">
    <iact:property name="dataType"/>
    <iact:actionData xml:id="d17">
      <inkml:trace xmlns:inkml="http://www.w3.org/2003/InkML" xml:id="stk17" contextRef="#ctx0" brushRef="#br0">29475 6615 0,'-18'17'137,"0"1"-121,-17-1-15,0 19 13,-1-1-13,-16 0 14,-37 1-14,54-19 14,-18 19-14,36-19 13,-1 1-7,0-1 9,1-17 100,17-17-101,0-1 1</inkml:trace>
    </iact:actionData>
  </iact:action>
  <iact:action type="add" startTime="167826">
    <iact:property name="dataType"/>
    <iact:actionData xml:id="d18">
      <inkml:trace xmlns:inkml="http://www.w3.org/2003/InkML" xml:id="stk18" contextRef="#ctx0" brushRef="#br0">29139 6597 0,'18'-18'47,"-18"36"-16,18 0-30,-18-1 20,17 1-20,-17-1 13,18 1 2,0 0 0,-1 17-15,-17-17 13,18-1-13,-18 1 14,18 0-14,-1-1 20,-17 1 42,18 0-48,-1-1-14,-17 1 20,18-1-5,-18 1 0,0 0 31,18-1 106</inkml:trace>
    </iact:actionData>
  </iact:action>
  <iact:action type="add" startTime="168690">
    <iact:property name="dataType"/>
    <iact:actionData xml:id="d19">
      <inkml:trace xmlns:inkml="http://www.w3.org/2003/InkML" xml:id="stk19" contextRef="#ctx0" brushRef="#br0">29510 6932 0,'17'0'37,"1"0"-21,0 0-1,-1 18 1,-17-1 0,18-17-1,-18 18-9,0 0 10,0-1 0,0 19-1,-18-19-14,1 1 14,-1-18-14,18 17 13,-18-17 71,18-17-84,0-1 13,0 1 2,0-1-9,0 0-6</inkml:trace>
    </iact:actionData>
  </iact:action>
  <iact:action type="add" startTime="171146">
    <iact:property name="dataType"/>
    <iact:actionData xml:id="d20">
      <inkml:trace xmlns:inkml="http://www.w3.org/2003/InkML" xml:id="stk20" contextRef="#ctx0" brushRef="#br0">29616 6985 0,'-18'-18'315,"0"36"-283,1 0-17,17-1 86,0 1-86,0 17 7,0-17-21,0-1 198,0 19-198,0-19 145,17-17-108</inkml:trace>
    </iact:actionData>
  </iact:action>
  <iact:action type="add" startTime="172772">
    <iact:property name="dataType"/>
    <iact:actionData xml:id="d21">
      <inkml:trace xmlns:inkml="http://www.w3.org/2003/InkML" xml:id="stk21" contextRef="#ctx0" brushRef="#br0">30110 6932 0,'-18'0'100,"18"18"-85,0-1 1,0 19 6,0-19-21,0 1 14,-18 17 0,-17-17-14,17-1 14,1 1 1,-1-18 68,18-18-69</inkml:trace>
    </iact:actionData>
  </iact:action>
  <iact:action type="add" startTime="173924">
    <iact:property name="dataType"/>
    <iact:actionData xml:id="d22">
      <inkml:trace xmlns:inkml="http://www.w3.org/2003/InkML" xml:id="stk22" contextRef="#ctx0" brushRef="#br0">31027 6544 0,'-53'0'15,"35"18"-14,1-1 14,-19 1 0,1 35 1,17-53 0,-17 35-15,0-17 13,17-1-7,-17 1-6,0 17 13,-1 1-13,19-19 14,-19 1-14,-16 0 14,52-1-14,-36 1 13,19-1 2,-1-17 106,0 18-106,1 0 0</inkml:trace>
    </iact:actionData>
  </iact:action>
  <iact:action type="add" startTime="174612">
    <iact:property name="dataType"/>
    <iact:actionData xml:id="d23">
      <inkml:trace xmlns:inkml="http://www.w3.org/2003/InkML" xml:id="stk23" contextRef="#ctx0" brushRef="#br0">30445 6597 0,'17'-18'99,"1"18"-61,0 36-22,-1-36-1,1 35-14,-18-18 14,18 1-14,17 17 13,-18-17-13,-17 0 20,0-1-20,36 1 14,-19 0 1,-17 17-1,18 0 1,35 36-15,-18-1 14,36 18-14,-54-70 13,-17 0-7,36 17-6,-19-17 13,-17-36 118,0 0-116,0 1-1,0-1-14</inkml:trace>
    </iact:actionData>
  </iact:action>
  <iact:action type="add" startTime="175440">
    <iact:property name="dataType"/>
    <iact:actionData xml:id="d24">
      <inkml:trace xmlns:inkml="http://www.w3.org/2003/InkML" xml:id="stk24" contextRef="#ctx0" brushRef="#br0">30939 6914 0,'17'0'147,"1"0"-116,17 0-30,-17 0 0,17 18 19,-17 0-19,-1-1 61,1-17-47,-18 18 1,0 0-10,0-1 10,-35 1 0,17 0-15,-17-1 13,-36 1-13,54-18 14,-54 0-14,36 0 14,-1 0 0,19 0-8,70 0 171,-36 0-156,1-18-21,0 18 14,-1 0 48,1 0-41,17 0-7,-17 0 1,0 0 15,17 0-15,-18 0 169,1 0-184,17 0 13,1 0-13,-19 0 20,19 0-20,-19 0 14,1 0 169,-1 18-183</inkml:trace>
    </iact:actionData>
  </iact:action>
  <iact:action type="add" startTime="177399">
    <iact:property name="dataType"/>
    <iact:actionData xml:id="d25">
      <inkml:trace xmlns:inkml="http://www.w3.org/2003/InkML" xml:id="stk25" contextRef="#ctx0" brushRef="#br0">31362 6579 0,'0'36'184,"0"-19"-183,0 18 14,0-17-14,0 35 29,35 0-29,-35-35 4,18 17-4,-18-17 14,0-1-14,0 18 14,0-17-14,0 0 13,0 17 18,0-17 6,0-1-7,0 19-16,0-19 23,0 1-22,0-1 0,0 1-15,0 0 13,-18-1 33,1 1 7,-1-18-23,0 0 169</inkml:trace>
    </iact:actionData>
  </iact:action>
  <iact:action type="add" startTime="178902">
    <iact:property name="dataType"/>
    <iact:actionData xml:id="d26">
      <inkml:trace xmlns:inkml="http://www.w3.org/2003/InkML" xml:id="stk26" contextRef="#ctx0" brushRef="#br0">31609 6138 0,'0'18'115,"0"0"-93</inkml:trace>
    </iact:actionData>
  </iact:action>
  <iact:action type="add" startTime="180984">
    <iact:property name="dataType"/>
    <iact:actionData xml:id="d27">
      <inkml:trace xmlns:inkml="http://www.w3.org/2003/InkML" xml:id="stk27" contextRef="#ctx0" brushRef="#br0">31591 6068 0,'0'35'68,"0"-17"-5,0-1-48,0 1-9,-17 0 10,17-1 0,0 1-1,0 0 1,0-1 15</inkml:trace>
    </iact:actionData>
  </iact:action>
  <iact:action type="add" startTime="187162">
    <iact:property name="dataType"/>
    <iact:actionData xml:id="d28">
      <inkml:trace xmlns:inkml="http://www.w3.org/2003/InkML" xml:id="stk28" contextRef="#ctx0" brushRef="#br0">29422 5786 0,'0'-18'62,"0"36"-24,17-1-37,19 18 14,-1 18-14,-18 0 13,36 0-13,-35-35 14,0-1-14,17 19 13</inkml:trace>
    </iact:actionData>
  </iact:action>
  <iact:action type="add" startTime="188498">
    <iact:property name="dataType"/>
    <iact:actionData xml:id="d29">
      <inkml:trace xmlns:inkml="http://www.w3.org/2003/InkML" xml:id="stk29" contextRef="#ctx0" brushRef="#br0">29633 5768 0,'0'18'200,"18"-1"-184,0-17-15,-1 35 13,-17-17 2,0 0-10,36 17 10,-19-17 16,1 17-17,-18-17 1</inkml:trace>
    </iact:actionData>
  </iact:action>
  <iact:action type="add" startTime="189842">
    <iact:property name="dataType"/>
    <iact:actionData xml:id="d30">
      <inkml:trace xmlns:inkml="http://www.w3.org/2003/InkML" xml:id="stk30" contextRef="#ctx0" brushRef="#br0">29281 5080 0,'-18'18'84,"0"17"-68,1-35-15,-1 35 0,-17 0 19,17-17-19,0 35 14,18-18-14,-35 18 13,18-35-13,17-1 14,-18 19-14,18-19 14,-18 1-14,18 0 29,0-1-24,-17 1 10,17 0 68,0-1-52,0 1-31,0 0 13</inkml:trace>
    </iact:actionData>
  </iact:action>
  <iact:action type="add" startTime="191044">
    <iact:property name="dataType"/>
    <iact:actionData xml:id="d31">
      <inkml:trace xmlns:inkml="http://www.w3.org/2003/InkML" xml:id="stk31" contextRef="#ctx0" brushRef="#br0">29016 5151 0,'0'35'169,"0"0"-153,35 0-1,-17 1-14,0-19 14,17 19-9,-18-1-5,-17-18 14,18-17-14,0 18 14,-1 0-14,-17-1 182,36 19-168,-1-1-14,0-17 14,36 35-14,-54-36 14,19-17-14,-19 18 13</inkml:trace>
    </iact:actionData>
  </iact:action>
  <iact:action type="add" startTime="198255">
    <iact:property name="dataType"/>
    <iact:actionData xml:id="d32">
      <inkml:trace xmlns:inkml="http://www.w3.org/2003/InkML" xml:id="stk32" contextRef="#ctx0" brushRef="#br0">31221 7814 0,'-18'0'84,"1"0"-83,-1 0 29,0 18-23,18-1 40,0 1-32,0 0 39,18-18-39,0 0 1,17 0 15,-35-18-15,0-17 6,0 17 9,-35 18 54,17 0-70,0 18 17,18-1-10,0 1-21,0 0 13,0 17 18,0-18 37,18-17-38,-18-17-30,0-1 29,0 36 392,0-1-406,0 1 31,0 17-16,-18-17-25,18 0 10,-35 52-15,0-34 13,17-1-13,-17 53 14,0-35-14,-18 35 13,0 0-13,-18-17 14,18 52 1,-17 18-10,-19-17-5,37 35 14,-1-1-14,-53 1 13,53 18-13,-18-19 14,1 1-14,17-35 14,35-19-14,-35 19 13,0-18-13,-17-1 14,70-34-9,-18 35-5,1-36 14,-54 54-14,71-54 14,-18 54-14,18-36 13,0 36-13,0-19 14,0-16-14,0 16 14,0-52 0,0 0-8,0-17-6,18-19 13,-18 1 2,18-1 53,-18-34 78,0-1-131,0 1-15,0-1 14</inkml:trace>
    </iact:actionData>
  </iact:action>
  <iact:action type="add" startTime="200575">
    <iact:property name="dataType"/>
    <iact:actionData xml:id="d33">
      <inkml:trace xmlns:inkml="http://www.w3.org/2003/InkML" xml:id="stk33" contextRef="#ctx0" brushRef="#br0">29228 11765 0,'-18'18'6,"-17"35"-5,17-36 14,18 19 0,-35-1-14,0 0 14,17-17-14,0 17 14,-17 36-14,-18 34 13,35-34-13,1 17 14,-1-17-9,18 17-5,0-35 14,0 35-14,0-35 14,18-18-14,-1-17 13,1 0-13,-18-1 14,18-17 1,-1 0-15,1 0 51,0 0-20,-18-17-17,0-1-14,35-35 14,-35 35-9,0-17-5</inkml:trace>
    </iact:actionData>
  </iact:action>
  <iact:action type="add" startTime="201376">
    <iact:property name="dataType"/>
    <iact:actionData xml:id="d34">
      <inkml:trace xmlns:inkml="http://www.w3.org/2003/InkML" xml:id="stk34" contextRef="#ctx0" brushRef="#br0">29863 12065 0,'0'18'37,"-18"-18"-22,18 35 1,0 0 0,-18-17-15,1 17 20,-1-17-20,-17 17 13,35 0-13,-35 1 14,17-36-14,0 17 14,1-17 101,-1 18-115</inkml:trace>
    </iact:actionData>
  </iact:action>
  <iact:action type="add" startTime="202057">
    <iact:property name="dataType"/>
    <iact:actionData xml:id="d35">
      <inkml:trace xmlns:inkml="http://www.w3.org/2003/InkML" xml:id="stk35" contextRef="#ctx0" brushRef="#br0">29704 11959 0,'18'0'137,"-1"0"-136,-17 35 14,0-17-14,0 17 14,18 18-14,-18 0 13,53 0 2,-53-35-1,0 17-14,17 0 21,1 1 109,0-19-84,-1 1-31,-17 17-10,18-17-5,17 35 14,-17-18-14,-18-17 13,17-1-13,-17 1 14,18-18 38,17 0-37,-35-35-15,0-1 13,0 19 2,0-1 15,0 0-15,0 1-10,0-1 26</inkml:trace>
    </iact:actionData>
  </iact:action>
  <iact:action type="add" startTime="202978">
    <iact:property name="dataType"/>
    <iact:actionData xml:id="d36">
      <inkml:trace xmlns:inkml="http://www.w3.org/2003/InkML" xml:id="stk36" contextRef="#ctx0" brushRef="#br0">30039 12312 0,'0'18'69,"0"-1"-68,0 54 13,0-54-13,0 36 14,0-17-9,0-1-5,0-17 14,0-1-14,18 1 61,17-18-24,-35-18-37,0 1 13,18 17 2,-18-18-1</inkml:trace>
    </iact:actionData>
  </iact:action>
  <iact:action type="add" startTime="203729">
    <iact:property name="dataType"/>
    <iact:actionData xml:id="d37">
      <inkml:trace xmlns:inkml="http://www.w3.org/2003/InkML" xml:id="stk37" contextRef="#ctx0" brushRef="#br0">30392 12171 0,'0'-18'15,"-35"18"1,-1 71-1,1-18-14,35-18 14,-18 0-9,18 0-5,0-17 14,0 0 1,0-1-15,0 1 13,0 0 56,18-18-55,0-18 1,17 0-15,-17-17 29,-1 17-8</inkml:trace>
    </iact:actionData>
  </iact:action>
  <iact:action type="add" startTime="204299">
    <iact:property name="dataType"/>
    <iact:actionData xml:id="d38">
      <inkml:trace xmlns:inkml="http://www.w3.org/2003/InkML" xml:id="stk38" contextRef="#ctx0" brushRef="#br0">30568 12241 0,'0'18'46,"0"0"-45,0 17 14,0-17 1,0-1 5,18 1 58,-1-18-64,1 0-8,17 0 8,1-35-14,-19 17 14,1 18 1,0 18 115,-1-1-109,-17 1-21,18-1 14,-18 1 0,17 0 1,1-18 31,0 0-41,-1 0 10,1 0 0,-18-36-1,18 36-14,-18-35 14,17 0-14,1 17 14,0-17-14</inkml:trace>
    </iact:actionData>
  </iact:action>
  <iact:action type="add" startTime="205500">
    <iact:property name="dataType"/>
    <iact:actionData xml:id="d39">
      <inkml:trace xmlns:inkml="http://www.w3.org/2003/InkML" xml:id="stk39" contextRef="#ctx0" brushRef="#br0">31044 12047 0,'36'36'62,"-19"-36"-46,-17 17-15,0 19 13,36-19-7,-36 1-6,0 17 14,17-35-14,-17 35 13,0-17 2,0 0 0,0 17-15,0-17 35,-17-1-35,-1 1 92,18-36 14</inkml:trace>
    </iact:actionData>
  </iact:action>
  <iact:action type="add" startTime="206508">
    <iact:property name="dataType"/>
    <iact:actionData xml:id="d40">
      <inkml:trace xmlns:inkml="http://www.w3.org/2003/InkML" xml:id="stk40" contextRef="#ctx0" brushRef="#br0">31662 12435 0,'-18'0'15,"18"18"1,0 0-1,-17-1 1,-1-17-15,18 18 36,0 17-21,-18-35-1,1 18 1,-1 0-15,-17-1 13,17-17 9,18 18-8,-35-18 1,17 0 15</inkml:trace>
    </iact:actionData>
  </iact:action>
  <iact:action type="add" startTime="207341">
    <iact:property name="dataType"/>
    <iact:actionData xml:id="d41">
      <inkml:trace xmlns:inkml="http://www.w3.org/2003/InkML" xml:id="stk41" contextRef="#ctx0" brushRef="#br0">32403 12030 0,'17'0'1,"-17"17"29,0 19-29,0 17 13,-17-1-7,-19 1-6,1 0 14,0 18-14,-18-1 13,18-17-13,-18 18 14,17-36-14,19-35 13,-1 35-13,18-52 136,0-1-121,18 1-1</inkml:trace>
    </iact:actionData>
  </iact:action>
  <iact:action type="add" startTime="208068">
    <iact:property name="dataType"/>
    <iact:actionData xml:id="d42">
      <inkml:trace xmlns:inkml="http://www.w3.org/2003/InkML" xml:id="stk42" contextRef="#ctx0" brushRef="#br0">32173 12206 0,'18'0'84,"17"0"-68,-35 35-15,18 18 13,0 18-13,-1-54 14,18 89-9,1-70 10,-19-1-15,1 0 14,17 0 0</inkml:trace>
    </iact:actionData>
  </iact:action>
  <iact:action type="add" startTime="208867">
    <iact:property name="dataType"/>
    <iact:actionData xml:id="d43">
      <inkml:trace xmlns:inkml="http://www.w3.org/2003/InkML" xml:id="stk43" contextRef="#ctx0" brushRef="#br0">32473 12453 0,'18'-18'130,"-1"18"-123,1 0 24,0 0 0,-1 36-15,-17-19-15,18 1 14,-18 17-9,18-35-5,-1 36 14,-17-1 69,0-18-53,0 1 1,0 0 21,0-1-37,-17 1-1,-1-18-14,0 0 14,1 0 123,34-18-60,1 18-57,0 0-20,17 0 0,0 0 13,0 0-13,-17 0 14,0 0 0,17 0 86,0 0-86,1 0-14,-1 0 14,0 0-14,-17 0 20</inkml:trace>
    </iact:actionData>
  </iact:action>
  <iact:action type="add" startTime="210548">
    <iact:property name="dataType"/>
    <iact:actionData xml:id="d44">
      <inkml:trace xmlns:inkml="http://www.w3.org/2003/InkML" xml:id="stk44" contextRef="#ctx0" brushRef="#br0">32914 12277 0,'0'-18'31,"-17"18"-9,-1 18-21,18-1 13,0 19 2,0-19 0,-35 18-15,35-17 13,0 0 2,0 17-1,0 0 8,17-35 76,1 0-98,0 0 14,-1 0 1</inkml:trace>
    </iact:actionData>
  </iact:action>
  <iact:action type="add" startTime="211245">
    <iact:property name="dataType"/>
    <iact:actionData xml:id="d45">
      <inkml:trace xmlns:inkml="http://www.w3.org/2003/InkML" xml:id="stk45" contextRef="#ctx0" brushRef="#br0">33020 12347 0,'0'18'100,"0"17"-99,0-17 13,0 17 2,0-17-15,18-1 14,-18 19 7,17-19 9,1-17 16,0 0-32,-1 0-8,18-17 9,-17-1-1,-18 0 17,0 1-31,0-19 13,0 19 8,18 34 141,-18 1-162,0 0 13,0-1 2,17 1 6,1-18-6,0 0 15,-1 0 0,1 0-9,0 0-21,-1 0 29,-17-18 1,0 1-15,0-19 6,0 19 25,0-1-16,0-17-24,0 0 8,0 17 1,0 0 0,0 1-1</inkml:trace>
    </iact:actionData>
  </iact:action>
  <iact:action type="add" startTime="212645">
    <iact:property name="dataType"/>
    <iact:actionData xml:id="d46">
      <inkml:trace xmlns:inkml="http://www.w3.org/2003/InkML" xml:id="stk46" contextRef="#ctx0" brushRef="#br0">33355 12188 0,'53'0'31,"-35"0"-16,17 0-14,-17 18 0,-1 0 19,1-18-19,-18 17 30,0 1 16,0 0-32,0-1-9,0 1 10,0 0 0,0-1-1,0 1-14,0 17 14,0-17 54,0-1-38,0 1-15,0 0-1,0-1 23</inkml:trace>
    </iact:actionData>
  </iact:action>
  <iact:action type="add" startTime="213816">
    <iact:property name="dataType"/>
    <iact:actionData xml:id="d47">
      <inkml:trace xmlns:inkml="http://www.w3.org/2003/InkML" xml:id="stk47" contextRef="#ctx0" brushRef="#br0">33655 11730 0,'-18'17'78,"18"1"-77,0 17 13,0-17-7,0 35 8,0-35-14,0-1 14,0 19-14,0-1 14,0-18-14,0 19 13,0-19-13,36 36 14,-36-35 0,17 17-8,-17-17 9,0-1-1,0 1-14,0 0 14,0-1-14,0 19 14,0-19-14,0 1 13,0 17-13,0-17 14,0-1-9,0 19 10,0-19 0,0 19-15,0-19 13,0 1 2,0 0-15,0 17 0,-17 0 12,17 0 9,0-17-21,-18 17 14,0-17 0,18 17-14,-17-35 14,17 18-14,-18 0 14,0-1 16,1 1-25,-1-1-5,1-17 14,-36 18 1,35 0-15</inkml:trace>
    </iact:actionData>
  </iact:action>
  <iact:action type="add" startTime="218888">
    <iact:property name="dataType"/>
    <iact:actionData xml:id="d48">
      <inkml:trace xmlns:inkml="http://www.w3.org/2003/InkML" xml:id="stk48" contextRef="#ctx0" brushRef="#br0">26758 7867 0</inkml:trace>
    </iact:actionData>
  </iact:action>
  <iact:action type="add" startTime="234040">
    <iact:property name="dataType"/>
    <iact:actionData xml:id="d49">
      <inkml:trace xmlns:inkml="http://www.w3.org/2003/InkML" xml:id="stk49" contextRef="#ctx0" brushRef="#br0">31097 7902 0,'0'18'200,"0"-1"-178,0 1-6,18 0 0,0-1-15,-1-17 13,1 0 2,0 0-1,-1 0 39,1 0-53,-18-17 13,0-1 2,0 0 0,0 1-1,0-1 292</inkml:trace>
    </iact:actionData>
  </iact:action>
  <iact:action type="add" startTime="254280">
    <iact:property name="dataType"/>
    <iact:actionData xml:id="d50">
      <inkml:trace xmlns:inkml="http://www.w3.org/2003/InkML" xml:id="stk50" contextRef="#ctx0" brushRef="#br0">4621 16387 0,'-17'0'69,"34"0"-54,36 35-14,-35-35 14,35 0-9,17 0-5,19 0 14,-1 0 1,35 0-15,18 0 13,0 0-13,18 0 14,-18 0-14,18 0 13,17 0-13,-70 0 14,88 17-8,-53-17-6,-17 0 14,17 0-14,-17 0 13,-1 0-13,0 0 14,19 0-14,-1 0 13,-18 0-13,54 0 14,-54 0-14,53 0 13,-34 0-7,34 0-6,-17 0 14,-36 0-14,54 0 13,-72 0 2,1 0-15,-18 0 0,1 0 13,-1 0 1,-18 0-14,1 0 14,17 0-9,0 0-5,0 0 14,1 0-14,-1 0 14,0 0-14,36 0 13,-36 0-13,0 0 14,35 0-14,1 0 13,-36 0-13,0 0 14,36 0-8,-1 0-6,1 0 13,-36 0-13,0 0 14,0 0-14,36 0 13,-36 0-13,0 0 14,36 0-14,-54 0 14,18 0 0,1 0-8,-1 0-6,0 0 13,0 0-13,0 0 14,18 0-14,-18 0 14,1 0-14,-19 0 13,18 0-13,-35 0 14,-18 0-14,54 0 14,-36 0-9,-1 0-5,19 0 14,0 0-14,-1 0 13,18 0-13,-35 0 14,18 0-14,-1 0 14,19 0-14,-1 0 13,-18 0-13,-17 0 20,18 0-20,-36 0 14,0 0-14,1 0 14,17 0-14,-36 0 13,54 0-13,17 0 14,-18 0-14,1 18 13,-18-18-13,70 0 14,-17 0-8,-53 0-6,35 0 13,-35 0-13,-35 0 14,35 0-14,-36 0 13,19 0 55,-19 0-68,1 18 14,17-18-14,-17 0 13,53 0-13,-36 0 14,35 0-14,-17 0 14,0 0-14,0 0 13,-18 0-7,1 0-6,-19 0 13,19 0-13,-19 0 14,18 0 47,1 0-55,52 0-6,-53 0 14,53 0-14,-35 0 13,18 0-13,-36 0 14,0-36-14</inkml:trace>
    </iact:actionData>
  </iact:action>
  <iact:action type="add" startTime="256577">
    <iact:property name="dataType"/>
    <iact:actionData xml:id="d51">
      <inkml:trace xmlns:inkml="http://www.w3.org/2003/InkML" xml:id="stk51" contextRef="#ctx0" brushRef="#br0">16722 16510 0,'35'0'138,"0"0"-123,0 0-14,18 0 14,36 0-14,-19 18 14,18-18-14,1 17 13,-19-17 2,-35 0-10,18 0-5,18 0 14,-36 0-14,36 0 14,-36 0-14,0 0 13,36 0-13,-54 0 14,36 0-14,18 0 13,-53 0-13,34 0 14,-34 0-8,35 0-6,-35 0 13,-1 0-13,36 0 14,-35 0-14,35 0 13,-18-17 2,0 17 0,-17-18-15,0 18 20,35 0-20,-1 0 13,-34 0-13,53-18 14,-1 1-14,-17 17 14,35-36-14,-70 36 13,35 0-13,17-17 14,1 17-14,0-18 14,-54 18-9,54 0-5,-1-17 14,-52 17-14,52 0 13,1-36-13,-18 36 14,-18 0-14,36 0 14,-18-17-14,0 17 13,0 0 2,-18 0-10,53-18-5,-35 18 14,-35 0 1,-1 0-1,1 0 1,-1 0-15,19 0 13,-19 0-13,1 0 14,0 0-8</inkml:trace>
    </iact:actionData>
  </iact:action>
  <iact:action type="add" startTime="261657">
    <iact:property name="dataType"/>
    <iact:actionData xml:id="d52">
      <inkml:trace xmlns:inkml="http://www.w3.org/2003/InkML" xml:id="stk52" contextRef="#ctx0" brushRef="#br0">21043 16563 0,'18'0'246,"52"0"-240,-34 0-5,34 0 14,1 0-14,17 0 14,-17 0 0,-19 0-14,37 0 14,-54 0-14,35 0 13,-17 0 2,-35 0-9,17 0 8,-17 0-14,0 0 14,52 35-14,-52-35 13,17 0-13,0 0 14,54 0-14,-37 0 14,1 0-14,0 0 13,0 18-7,-35-18-6,52 0 13,1 0-13,-53 0 14,34 0 1,-34 0-15,35 0 13,18 0-13,-54 0 14,54 0-14,-1 0 14,-34 0-9,17 17-5,17-17 14,-17 0-14,18 0 13,-19 0-13,19 0 14,-18 0-14,0 0 14,17 0-14,-34 0 13,52 0-13,-35 0 14,17 0-9,1 0-5,-18 0 14,-18 0-14,0 0 14,18 0-14,-35 0 13,35 0-13,-35 0 14,34 0-14,-34 0 14,0 0 0,17 0-8,36 0-6,-54 0 13,54 0-13,-1 0 14,-34 0-14,34 0 14,18 0-14,-17 0 13,17 0-13,-17 0 14,17 0-14,0 0 13,0 0-7,0 0-6,1 0 14,34 0-14,-35 0 13,0 0-13,1 0 14,-19 0-14,18 0 13,36 0-13,-36 0 14,0 0-14,0 0 20,18 0-20,0 0 14,-35 0-14,17 0 13,-53 0-13,0 0 14,1 0-14,-1 0 14,-17 0 69,-1 0-37</inkml:trace>
    </iact:actionData>
  </iact:action>
  <iact:action type="add" startTime="267621">
    <iact:property name="dataType"/>
    <iact:actionData xml:id="d53">
      <inkml:trace xmlns:inkml="http://www.w3.org/2003/InkML" xml:id="stk53" contextRef="#ctx0" brushRef="#br0">8378 18644 0,'18'0'116,"53"0"-101,-18 0-14,35 0 14,18 0-14,-1 0 13,-34 0-13,17 0 14,0 0-14,-35 0 20,35 0-20,-17 0 14,-18 0-14,18 0 13,-36 0-13,35 18 14,-52-18-14,35 0 14,-35 0-14,34 0 13,-16 0-13,-19 0 14,19 0-9,34 0-5,-52 0 14,52 0-14,-17 0 14,-17 0-14,34 0 13,1 0-13,-1 0 14,-34 0-14,34 0 14,1 0-14,-18 0 20,35 0-20,-35 0 0,35 0 12,-18 0 3,19 0-15,-19 0 14,-17 0-14,35 0 13,-35 0-13,18 0 14,17 18-14,-35 17 14,-18-35-9,36 0-5,-18 0 14,35 17-14,-35-17 13,35 18-13,-35-18 14,53 18-14,-53-18 14,70 0-14,-70 0 13,35 0-13,-35 0 20,18 0-20,-18 0 14,-1 0-14,1 0 0,0 0 13,18 0 1,-53 0 1,34 0-15,37 0 13,-72 0-13,54 0 14,17 0-8,-17 0-6,17 0 13,35 0-13,-35 0 14,1 0-14,34 0 13,-35 0-13,0 0 14,-17 0-14,17 0 14,-35 0-14,18 0 20,-18 0-20,0 0 14,-1 0-14,72 0 13,-71 0-13,35 0 14,0 0-14,18 0 13,-71 0-13,89 0 14,-71 0-14,17 0 14,1 0-9,-1 0-5,-52 0 14,0 0-14,17 0 14,0 0-14,1 0 13,-19 0-13,36 0 14,-18 0-14,18 0 13,-17 0-13,-1 0 20,-18 0-20,1 0 14</inkml:trace>
    </iact:actionData>
  </iact:action>
  <iact:action type="add" startTime="279546">
    <iact:property name="dataType"/>
    <iact:actionData xml:id="d54">
      <inkml:trace xmlns:inkml="http://www.w3.org/2003/InkML" xml:id="stk54" contextRef="#ctx0" brushRef="#br0">22260 18538 0,'0'18'15,"0"0"48,0-1-48,0 1 23,0 0 9,0-1-25,-35-17-6,17 18-15,1-18 13,-19 0-13,19 0 14,-18 0-14,17 0 14,-17 0 0,17 0 7,0 0 10,-17 0-31,17 0 13,-35 0-13,36 0 14,-1 0-14,-17 0 14,17 0-14,1 0 13,-1 0 40,0 0-23,1-18-16,17 1-8,0-1 9,-18-17-1,0-1 1,-17 1-15,18 35 14,17-17 0,0-1-14,-18-17 67,0 17-37,18 0 7,0 1-23,0-1 1,0 0-15,0-17 14,18 35 0,-18-17-14,0-1 14,18 18-8,17-18-6,-35 1 13,53-1-13,-36 0 14,1 1 0,17-1 1,1-17 0,-19 35-15,-17-18 19,18 18 12,17-18-17,0 18 17,1 0-11,-19 0-5,19 0 0,-1 0-1,-17 0 1,17 0-15,-18 0 14,1 0 0,0 0 7,-1 0-6,-17 18 0,18 0-15,-18-1 13,0 19-13,18-19 14,-18 1-14,35 17 14,-17-17-9,-18 35-5,0-36 14,0 1-14,0 17 13,0-17-13,0 0 14,0 17 1,0-17-15,0-1 13,0 18-13,0-17 21,0 17-7,-18-35 1,0 36-15,-17-36 14,17 0 100,18-18-99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27:56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94">
    <iact:property name="dataType"/>
    <iact:actionData xml:id="d0">
      <inkml:trace xmlns:inkml="http://www.w3.org/2003/InkML" xml:id="stk0" contextRef="#ctx0" brushRef="#br0">1376 7408 0,'17'0'169,"1"0"-154,35 0-14,0 0 14,17 0-14,-17 0 13,36 0-13,-19 0 14,18 0-8,1 0-6,-1 0 13,35 0-13,1 0 14,-1 0-14,-17 0 14,17 0-14,1 0 13,-36 0-13,0 0 35,71 0-35,-88-17 0,-36 17 0,18 0 12,-36 0-12,19 0 14,-19 0 0,36-36-14,-17 36 14,16 0 1,-34 0-15,17-17 13,-17 17-7,35 0-6,-35 0 14,-1 0-14,54 0 13,-54 0-13,19-18 14,-1 18-14,-17 0 13,17 0-13,18-18 30,-36 18-25,19 0-5,-1 0 13,18 0 2,-18 0-15,36 0 14,-1 0-14,-52 0 13,53 0-13,-19 0 14,-16 0-14,17 0 13,17 0-7,-35 0-6,36 0 14,0 0-14,-54 0 14,54 0-14,-1 0 13,-52 0-13,35 0 14,-35 0-14,17 0 13,0 0-13,18 0 14,-18 0-8,36 0-6,-36 0 13,0 0-13,36 0 14,-53 0-14,52 0 13,1 0 2,-36 0-15,0 0 14,36 0-14,-1 36 13,-34-36-7,17 0-6,-18 17 13,35-17-13,-52 0 14,35 0-14,17 18 14,-52-18-14,35 0 13,-18 0-13,1 0 14,-1 0-14,0 0 14,18 0-9,18 18-5,-18-18 14,-18 0-14,18 35 13,17-35-13,-17 0 14,0 18 1,18-1-15,-1-17 13,1 0-13,-36 18 14,53-18-9,18 35-5,-53-35 14,-18 0-14,36 18 13,70-1 2,-70-17-15,-19 18 13,19-18-13,0 35 14,17-35-14,-53 0 14,53 18-9,-17 0-5,-1-18 14,-17 0-14,0 17 13,18-17-13,17 18 14,-18 0 1,1-18-15,-18 0 13,0 0-13,17 0 14,-17 0-9,-17 0-5,17 0 14,-36 0-14,36 0 14,-35 0-14,-1 0 13,19 0 2,-19 0 0,1 0-1,0 0-8,-1 0 8,1 0-14,17 0 14,-17 0 1,-1 0 15,19 0-30,-19 0 36,1 0-6,17 0-15</inkml:trace>
    </iact:actionData>
  </iact:action>
  <iact:action type="add" startTime="8291">
    <iact:property name="dataType"/>
    <iact:actionData xml:id="d1">
      <inkml:trace xmlns:inkml="http://www.w3.org/2003/InkML" xml:id="stk1" contextRef="#ctx0" brushRef="#br0">1252 8749 0,'0'-18'153,"18"18"-138,0 0-14,17 0 14,-17 0 1,34 0-15,1 0 13,0 18-13,-35-18 14,52 0-14,-17 0 14,-17 0-9,17 0-5,17 0 14,-52 0-14,35 0 13,0 0-13,-18 0 14,0 0-14,0 0 14,-17 0-14,0 0 13,-1 0-13,1 0 14,0 0-9,17 0-5,-17 0 14,-1 0 1,36 0-15,-18 0 13,1 0-13,-1 0 14,0 0-14,-17 0 13,0 0 2,-1 0-9,1 0-6,-1 0 13,1 0-13,0 0 14,-1 0-14,1 0 14,0 0 0,17 0-14,18 0 14,-36 0-14,36 0 14,-17 0-9,-1 0-5,-17 0 13,-1 0-13,54 0 14,-18 0-14,-36 0 14,36 0 0,-35 0-14,0 0 14,17 0-14,0 0 13,0 0-7,-17 0-6,0 0 14,17 0-14,0 0 13,0 0-13,-17 0 14,17 0-14,-17 0 13,17 0-13,-17 0 14,17 0-14,0 0 14,1 0-9,-1 0-5,18 0 14,-35 0-14,35 0 14,-36 0 0,36 0 1,0 0-1,-18 0 1,1 0-9,-19 0-6,1 0 13,17 0-13,-17 0 14,17 0-14,-17 0 13,-1 0-13,19 0 14,-19 0-14,1 0 14,35 0 0,-36 0-8,36 0 9,-35 0-15,35 0 13,-35 0 2,52 0-15,-17 0 13,-35 0-13,52 0 14,-35 0-14,1 0 14,-1 0-9,18 0-5,-35 0 14,34 0-14,-16 0 13,-1 0-13,0 0 14,18 0-14,0 0 14,-35 0 0,17 0 1,-17 0-10,17 0-5,-17 0 14,-1 0-14,1 0 13,35 0-13,-36 0 14,19 0 1,-1 0-15,-17 0 13,-1 0-13,19 0 0,16 0 20,-34 0-6,17 0 1,-17 0-1,0 0-14,-1 0 14,1 0-14,0 0 14,-1 0-14,1 0 13,17 0-7,0 0-6,-17 0 13,17 0-13,18 0 14,0 0-14,-18 0 14,36 0 0,-18 0 1,0 0-15,-36 0 14,19 0-9,-19 0 10,1 0-15,0 0 13,17 0-13,-17 0 14,-1 0-14,19 0 14,-19 0-14,36 0 13,-35 0-13,-1 0 14,19 0-9,-19 0-5,1 0 14,17 0-14,-17 0 14,-1 0 0,1 0-14,0 0 14,-1 0-14,1 0 14,0 0-14,17 0 13,0 0 8,-17 0-21,-1 0 14,19 0-14,-19 0 14,1 0-14,17 0 13,-17 0-13,0 0 14,17 0-14,0 0 13,18 0-7,0 0 9,-35 0-15,-1 0 14,1 0-14,0 0 13,-1 0 2</inkml:trace>
    </iact:actionData>
  </iact:action>
  <iact:action type="add" startTime="24163">
    <iact:property name="dataType"/>
    <iact:actionData xml:id="d2">
      <inkml:trace xmlns:inkml="http://www.w3.org/2003/InkML" xml:id="stk2" contextRef="#ctx0" brushRef="#br0">9860 9772 0,'-18'0'37,"1"0"-5,-1 0-31,1-18 13,-19 18 2,19 0 6,17-17-21,-18 17 14,-17-18 0,35 0 1,-18 1-1,0 17-14,1-36 14,-1 19-14,1 17 14,-1-18-9,18 1-5,0-1 14,-35 0-14,17 1 13,18-1 2,0 0 16,0 1-10,-18-1-7,18-17 1,0 17-15,0 1 13,0-1-13,0-17 14,0-1-14,0 1 29,0 17-23,0 1 9,0-1 30,0 0-45,0 1 14,18-1 7,0-17-21,-18 17 0,17 1 13,1-1-13,0-17 13,-1-1 2,1 36-15,-1-17 13,1-18-13,17 17 30,-17 0-25,17 1 10,1-1 0,16-17-15,-16 35 13,-19-18 2,19 0-15,17 1 13,-36 17-13,36 0 14,-35-35-8,17 35-6,-17-18 13,-1 0-13,19 18 14,-19-17 1,1 17-1,17 0 1,0 0 6,1-18-6,-1 18-1,-17 0-14,52-18 14,-52 18-14,17 0 14,18 0 0,-35 0 1,17 0-10,-17 0 10,-1 0-15,19 0 13,-1 0 18,0 0-31,0 0 0,18 0 12,-35 36 3,0-36-10,17 17-5,-18 1 14,19 0-14,-1-1 14,0-17-14,1 35 13,-19-17-13,1 0 14,-1-18-14,1 17 36,0 19-36,-1-36 0,1 17 12,-18 1-12,0 0 14,0-1 16,0 1-30,18 17 14,-18 0 7,0 1-7,0-19-14,0 19 14,0-19 0,0 1 1,0-1-15,0 1 14,0 0-14,0-1 13,0 1-7,0 0 9,0-1-15,0 36 13,-18-35 33,18 17-31,-18-35-10,18 18 10,-17-18-15,-1 17 13,0 1-13,-17 0 14,0-1 1,17-17-15,-17 18 13,17 0 2,-52-1-9,35 1 24,17-18-16,0 0-14,1 0 14,-1 0-14,0 0 14,-17 18-14,17-18 20,1 0-20,-1 0 13,-35 17-13,36-17 30,-19 0-16,19 18 1,-1-18 0,-17 17 6,-1 1-6,1-18-15,0 18 13,-18-18 2,35 0-1,-52 35-14,52-35 20,-35 0-20,0 18 14,18-18-14,-18 0 14,36 17-14,-19-17 13,19 0-13,-1 0 14</inkml:trace>
    </iact:actionData>
  </iact:action>
  <iact:action type="add" startTime="29622">
    <iact:property name="dataType"/>
    <iact:actionData xml:id="d3">
      <inkml:trace xmlns:inkml="http://www.w3.org/2003/InkML" xml:id="stk3" contextRef="#ctx0" brushRef="#br0">14852 9931 0,'18'0'147,"34"0"-146,19 0 13,35 0-7,-36 0-6,19 0 13,-1 0-13,0 0 14,-35 0-14,35 0 14,-17 0-14,-1 0 14,-52 0-14,35 0 13,-36 0-13,19 0 14,-19 0-9,1 0-5,17 0 14,-17 0 0,0 0 1,-1 0-15,18 0 14,-17 0-14,17 0 13,1 0 2,-19 0-10,1 0-5,0 0 14,17 0 16,-18 0-30,36 0 14,-17 0 0,-1 0 1,-17 0-9</inkml:trace>
    </iact:actionData>
  </iact:action>
  <iact:action type="add" startTime="30701">
    <iact:property name="dataType"/>
    <iact:actionData xml:id="d4">
      <inkml:trace xmlns:inkml="http://www.w3.org/2003/InkML" xml:id="stk4" contextRef="#ctx0" brushRef="#br0">16951 9860 0,'71'0'146,"17"0"-145,0 0 0,0 0 13,0 0 2,0 0-15,18 0 13,-17 0-7,-37 0-6,19 0 13,0 0-13,-1 0 14,-17 0-14,0 0 14,35 0-14,-17 0 13,-36 0-13,0 0 14,18 0-14,-18 0 20,1 0-20,-19 0 29</inkml:trace>
    </iact:actionData>
  </iact:action>
  <iact:action type="add" startTime="43867">
    <iact:property name="dataType"/>
    <iact:actionData xml:id="d5">
      <inkml:trace xmlns:inkml="http://www.w3.org/2003/InkML" xml:id="stk5" contextRef="#ctx0" brushRef="#br0">7497 10389 0,'17'0'115,"1"0"-99,17 0-15,-17 0 14,-1 0-9,1-17 9,0 17-14,-1 0 14,19-18-14,-1 18 14,18-18-14,-18 18 13,36-35 2,17 35-15,18-18 13,-18 1-7,35 17-6,-35 0 14,71-71-14,-71 71 13,36-17-13,-54 17 14,-17-18-14,0 18 13,18-18-13,-54 18 14,19 0-14,-1-35 14,0 35-9,-17-18-5,17 18 14,0 0-14,-17 0 13,0 0-13,-1 0 14,1 0-14,0 0 13,-1 0-13,19 0 14,-19-17-14,36 17 20,-35 0-5,17 0-15,-17 0 13,-1 0-13,36 0 14,-35 0-14,35 0 14,-36 0-14,19-35 13,-1 35-13,18 0 14,-35 0-9,34 0-5,-34 0 14,35 0-14,0 0 13,-18 0-13,1 0 14,34 0-14,-35 0 14,1 0-14,34 0 13,-52 0 2,35 0-10,17 0-5,-34 0 14,34 0-14,18 0 14,-17 0-14,-18 0 13,0 0-13,35 0 14,-18 0-14,-34 0 14,17 0-14,0 0 13,-36 0-7,36 0-6,-18 0 13,18 0-13,0 0 14,0 0-14,0 0 13,0 0-13,0 0 14,17 0-14,-34 0 14,17 0-14,17 0 20,-35 0-20,18 0 13,18 0-13,-18 0 14,0 0-14,17 0 14,19 0-14,-19 0 13,-17 0-13,35 0 14,-17 0-14,-18 0 14,35 0-9,-53 0-5,53 0 14,-35 0-14,18 0 13,-1 0-13,-17 0 14,35 0-14,-17 0 14,-18 0-14,35 0 13,-35 0-13,18 0 14,17 0-9,-18 0-5,19 0 14,-54 0 1,53 0-15,-17 0 13,17 0-13,0 0 14,0 0-14,-35 0 14,18 0-14,-18 0 13,-1 0-7,19 0-6,-36 0 14,54 0-14,-37 0 13,-16 0-13,17 0 14,-36 0-14,54 0 13,-36 0-13,-17 0 14,17 0-14,0 0 14,1 0-9,16 0-5,1 0 14,-35 0 0,17 0-14,1 0 14,-19 0-14,36 0 14,-18 0 0,1 0-14,-1 0 14,0 0-9,1 0-5,16 0 14,-34 0-14,53 0 14,-18 0-14,-18 0 13,18 0-13,35 0 30,71 0-16,-71 0-14,-18 0 5,19 0-5,-54 0 13,53 0-13,-17 0 14,-1 0-14,18 0 14,-17 0-14,17 0 13,0 0-13,36 0 14,-36 0 0,36 0-8,-19 0-6,-16 0 14,69 0-14,-17 0 13,-17 0-13,52 0 14,-52 0-14,52 0 13,-52 0-13,-19 0 14,1 0-14,-18 0 14,-17 0-9,-18 0-5,-18 0 14,18 0-14,-18-18 129,1 18-114</inkml:trace>
    </iact:actionData>
  </iact:action>
  <iact:action type="add" startTime="47742">
    <iact:property name="dataType"/>
    <iact:actionData xml:id="d6">
      <inkml:trace xmlns:inkml="http://www.w3.org/2003/InkML" xml:id="stk6" contextRef="#ctx0" brushRef="#br0">22437 10319 0,'53'0'231,"17"0"-215,-17 0-15,18 0 13,-1 0-13,1 0 14,-36 0-9,36 0-5,-1 0 14,-52 0-14,52 0 14,-17 0-14,-18 17 13,18-17-13,-17 0 14,17 36-14,0-36 14,-18 0-14,18 17 20,-18-17-20,18 0 13,-18 0-13,18 0 14,0 0-14,-18 0 14,1 0-14,-1 0 13,-18 0-13,19 0 14,34 0-14,-52 0 13,0 0-7,35 0-6,-36 18 14,36-18-14,-18 0 13,1 18-13,-1-18 14,18 0-14,-18 35 13,18-35-13,18 17 14,17-17-14,0 0 20,0 0-20,36 0 14,-36 0-14,0 0 13,-17 0-13,17 0 14,-53 0-14,0 0 14,1 0-14,17 0 13,-36 0 8,18 0-21,-17 0 0,0 0 13,17 0-13,36 18 14,-36-18-14,53 0 13,-53 18-13,53-18 14,18 0-14,-70 0 14,52 0-14,0 0 20,-17 0-20,-19 0 13,1 0-13,-17 0 14,-1 0-14,0 0 14,0 0-14,18 0 13,-35 0-13,53 0 14,-1 0-14,-52 0 13,52 0-7,1 0-6,17 0 14,-70 0-14,70 0 13,18 0-13,-53 0 14,35 0-14,0 0 13,18 0-13,-18 0 14,36 35-14,-54-35 14,18 0-9,-35 0-5,35 0 14,-52 0-14,34 0 13,1 0 2,-18 0-15,0 0 14,17 0-14,-17 0 13,18 0-13,-18 0 14,17 0-8,-17 0-6,18 0 13,-36 0-13,18 0 14,-18 0-14,0 0 13,-17 0 2,0 0 0,-1 0 137,1 0-137,0 0 0,17 0-1,0-18 7,18 18-21,0 0 14,0 0 0,-18 0-14,0-35 14,36 35-14,-36 0 13,1-18-13,-19 18 14,1 0-14,-1 0 20,1-17 79</inkml:trace>
    </iact:actionData>
  </iact:action>
  <iact:action type="add" startTime="52336">
    <iact:property name="dataType"/>
    <iact:actionData xml:id="d7">
      <inkml:trace xmlns:inkml="http://www.w3.org/2003/InkML" xml:id="stk7" contextRef="#ctx0" brushRef="#br0">29739 10248 0,'53'0'62,"35"35"-61,71-17 14,17 17-14,54-17 13,-54-18-8,36 0 10,17 0-15,-53 0 0,1 0 13,-54 0 1,1 0-14,-54 0 14,-34 0 0</inkml:trace>
    </iact:actionData>
  </iact:action>
  <iact:action type="add" startTime="54730">
    <iact:property name="dataType"/>
    <iact:actionData xml:id="d8">
      <inkml:trace xmlns:inkml="http://www.w3.org/2003/InkML" xml:id="stk8" contextRef="#ctx0" brushRef="#br0">2046 11007 0,'18'0'221,"-1"0"-205,1 0-15,17 0 14,-17 0-14,0 0 13,-1 0-13,36 0 30,-35 0-9,17 0-6,-17 0-1,-1 17 1,1-17-1,0 0 1,-1 0-15,19 0 36,-19 0-6</inkml:trace>
    </iact:actionData>
  </iact:action>
  <iact:action type="add" startTime="56298">
    <iact:property name="dataType"/>
    <iact:actionData xml:id="d9">
      <inkml:trace xmlns:inkml="http://www.w3.org/2003/InkML" xml:id="stk9" contextRef="#ctx0" brushRef="#br0">1446 11800 0,'18'0'247,"0"0"-240,17 0 8,18 0-14,-36 0 14,36 0-14,0 0 13,0 0-13,35 0 14,-17 0-14,0 0 14,-36 0-14,18 0 20,0 0-20,-36 0 13,19 0-13,16 0 14,-34 0-14,35 0 14,18 0-14,-54 0 13,36 0-13,-18 0 14,1 0-14,17 0 14,0 0-9,-36 0-5,54 0 14,-18 0-14,-36 0 13,89 36-13,-88-36 14,35 0-14,0 17 14,-18-17-14,35 0 13,1 0-13,-53 0 14,52 18-9,1-18-5,-1 35 14,-17-35 1,35 18-15,1-18 13,-1 35-13,71-17 14,52 17 1,-105-35-15,-53 0 13,35 0-7,-35 0-6,18 0 13,-36 0-13,0 0 14,36 0-14,-54 0 14,54 18-14,35-1 13,-18-17-13,35 18 14,19 35-14,-19-53 13,0 18-7,1-18-6,35 17 13,-124-17 2,36 18-15,-19-18 14,-34 0-14</inkml:trace>
    </iact:actionData>
  </iact:action>
  <iact:action type="add" startTime="58804">
    <iact:property name="dataType"/>
    <iact:actionData xml:id="d10">
      <inkml:trace xmlns:inkml="http://www.w3.org/2003/InkML" xml:id="stk10" contextRef="#ctx0" brushRef="#br0">9666 11695 0,'53'0'31,"18"0"-10,-19 0-20,72 0 0,-18 0 13,-18 0-13,0 0 14,0 0-14,1 0 13,-1 0-13,-35 0 14,0 0-14,-18 0 14,18 0-14,0 0 13,-36 0-7,54 0 8,-36 0-14,0 0 14,1 0-14,34 0 14,-34 0-14,-1 0 13,35 0-13,-52 0 14,35 0-14,-18 0 13,1 0-7,-1 0-6,0 0 14,-17 0-14,35 0 13,-36 0 17,1 0 22</inkml:trace>
    </iact:actionData>
  </iact:action>
  <iact:action type="add" startTime="59732">
    <iact:property name="dataType"/>
    <iact:actionData xml:id="d11">
      <inkml:trace xmlns:inkml="http://www.w3.org/2003/InkML" xml:id="stk11" contextRef="#ctx0" brushRef="#br0">13264 11871 0,'18'0'37,"35"0"-21,53 0-1,35 53-14,71-35 14,35 17-14,17-18 14,36 54-14,-35-36 13,-36-17-7,-17 35-6,-36-36 13,-17-17-13,-53 0 14,17 0-14,-52 0 14,-1 0-14,-52 0 13,-1 0-13,1 0 14,0 0-14,-1 0 20,1 0 26,0 0 84</inkml:trace>
    </iact:actionData>
  </iact:action>
  <iact:action type="add" startTime="61445">
    <iact:property name="dataType"/>
    <iact:actionData xml:id="d12">
      <inkml:trace xmlns:inkml="http://www.w3.org/2003/InkML" xml:id="stk12" contextRef="#ctx0" brushRef="#br0">21819 4568 0,'0'-17'501,"18"17"-495,0 0-5,-1 0 14,36 0-14,0 0 14,18 17-14,-36-17 13,35 18-13,1-18 14,17 0-14,-35 18 13,35-1-13,-17-17 14,-1 36-9,-52-36 10,35 0-15,-35 0 0,17 0 13,-17 17 1,-1-17 1,18 0-15,-17 0 35,0 0-20,-1 0-15,19 0 14,-19 0-14,19 0 13,-1 0-13,0 0 14,0 0-14,18 0 14,-35 0-14,35 0 13,17 0-7,-52 0-6,53 0 13,-36 0-13,18 0 14,0 0-14,17 0 14,-17 0 0,53 18-14,-53-18 14,53 53-14,-18-53 13,0 17-7,0-17-6,18 0 14,-53 0-14,35 0 13,0 0-13,-17 0 14,-36 0-14,1 0 14,-1 0-14,-17 0 13,-1 0-13,1 0 14,-1 0-9,19 0 10,-19 0-1,1 0-14,17 18 14,-17-18-14,88 18 14,-53-18-14,35 0 13,-18 35 2,36-35-10,-70 18-5,34-18 14,1 17-14,-54-17 14,19 0-14,-19 0 13</inkml:trace>
    </iact:actionData>
  </iact:action>
  <iact:action type="add" startTime="64310">
    <iact:property name="dataType"/>
    <iact:actionData xml:id="d13">
      <inkml:trace xmlns:inkml="http://www.w3.org/2003/InkML" xml:id="stk13" contextRef="#ctx0" brushRef="#br0">22684 2805 0,'0'52'15,"0"37"-14,0-36 0,0 35 13,0 18 1,0-1-8,0 19-6,0-1 0,0 36 13,0-18 1,0-17-14,0 17 14,0-53-14,0 36 13,35-1-13,-17-35 14,-18 36-14,0-54 14,35 18-9,-35-35-5,17 0 14,-17-17-14,18-1 14,-18 0-14,0-17 13</inkml:trace>
    </iact:actionData>
  </iact:action>
  <iact:action type="add" startTime="65573">
    <iact:property name="dataType"/>
    <iact:actionData xml:id="d14">
      <inkml:trace xmlns:inkml="http://www.w3.org/2003/InkML" xml:id="stk14" contextRef="#ctx0" brushRef="#br0">25612 4674 0,'0'18'162,"0"17"-146,35-17-15,18 17 14,-18-17-9,0-1-5,1 1 14,-19-18-14,-17 18 98,0-1-68,0 1-15,-17-18-15,-36 18 14,0 17-14,18-35 13,17 0-7,0 0-6,-17 18 13,17-18-13,1 17 14,-1-17-14,-17 35 14,17-35 0,1 0 1,-19 18 6,72-18 78</inkml:trace>
    </iact:actionData>
  </iact:action>
  <iact:action type="add" startTime="66526">
    <iact:property name="dataType"/>
    <iact:actionData xml:id="d15">
      <inkml:trace xmlns:inkml="http://www.w3.org/2003/InkML" xml:id="stk15" contextRef="#ctx0" brushRef="#br0">27093 4586 0,'-35'0'1,"0"0"13,17 53 8,0-18-21,-17 18 14,18 18-14,17-18 14,-36 17-14,-17 36 13,0-18-13,53-17 14,-17-1-14,-1-34 14,1 17-14,17-18 13,0 18-7,0-36 8,17 1 48,1-18-62,-1 0 13,19 0-7,17 0-6,0-18 14,-18-17-14,0 17 13,-17 18-13,-1-17 14,-17-1-14</inkml:trace>
    </iact:actionData>
  </iact:action>
  <iact:action type="add" startTime="67248">
    <iact:property name="dataType"/>
    <iact:actionData xml:id="d16">
      <inkml:trace xmlns:inkml="http://www.w3.org/2003/InkML" xml:id="stk16" contextRef="#ctx0" brushRef="#br0">26776 5027 0,'35'0'68,"18"0"-52,35 0-15,0 35 14,36-35-14,-18 18 20,-71-18-20,18 0 13,-35 0-13</inkml:trace>
    </iact:actionData>
  </iact:action>
  <iact:action type="add" startTime="68234">
    <iact:property name="dataType"/>
    <iact:actionData xml:id="d17">
      <inkml:trace xmlns:inkml="http://www.w3.org/2003/InkML" xml:id="stk17" contextRef="#ctx0" brushRef="#br0">27799 5309 0,'-18'0'69,"18"18"-38,0 0-16,0-1-14,0 1 21,0-1-7,0 1 32,0 0-16,0-1 7,-17 19-22,17-19-1,0 1-14,-18 53 14,18-54-14,-18 36 14,1 0-9,-1-35-5</inkml:trace>
    </iact:actionData>
  </iact:action>
  <iact:action type="add" startTime="72050">
    <iact:property name="dataType"/>
    <iact:actionData xml:id="d18">
      <inkml:trace xmlns:inkml="http://www.w3.org/2003/InkML" xml:id="stk18" contextRef="#ctx0" brushRef="#br0">22825 4992 0,'0'17'116,"0"1"-94,0 35-21,0 18 13,0 17-13,0 0 14,0 35-14,0 71 14,0-35-14,0 53 13,0-36-13,0 18 14,0-17-14,0-1 13,0-52-7,0-36-6,0 0 13,0 18-13,0-53 14,-18-18-14,18 18 14,0-36-14,0 36 13,0-35 2,-18-18 122</inkml:trace>
    </iact:actionData>
  </iact:action>
  <iact:action type="add" startTime="73274">
    <iact:property name="dataType"/>
    <iact:actionData xml:id="d19">
      <inkml:trace xmlns:inkml="http://www.w3.org/2003/InkML" xml:id="stk19" contextRef="#ctx0" brushRef="#br0">19791 4392 0,'17'0'185,"36"0"-184,18 18 20,-53-18-6,34 0-14,-34 0 14,17 0-14,-17 0 14,35 17-14,-35-17 13,-1 0-13,36 0 14,-18 18-14,1-18 13,-19 0-7,19 0-6,-19 0 14,1 0 0,0 0 1,-1 0-15,1 0 14,-1 0 0,19 0 7,-19 0-6,1 0-15,17 0 14,-17 0-14,0 0 13,-1 0 2,1 0-15,-1 0 13,19 0-13,-19 0 14,19 35-9,-19-35 10,1 0 0,0 0-15,17 18 13,-17-18-13,17 18 14,35 17-14,-34-35 13,-19 0-13,19 0 21,-1 0-21,0 0 13,-17 17-13,17 1 14,-17-18-14,17 0 13,-17 0-13,34 35 14,-34-35 1,17 18-15,-17-18 20,0 18-20,-1-18 14,19 0-14,-19 0 13,1 0-13,0 0 14,-1 0-14,18 0 29,-17 0 70,0 0-84,-1 0-10,19 0-5,-19 0 14,1 0 1,0 0-1,-1-18 1,18 18 15,-17 0-9,0 0-6,17 0-1,-17 0 1,17 0-15,-17 0 14,34 0-14,-34 0 20,0 0-20</inkml:trace>
    </iact:actionData>
  </iact:action>
  <iact:action type="add" startTime="75395">
    <iact:property name="dataType"/>
    <iact:actionData xml:id="d20">
      <inkml:trace xmlns:inkml="http://www.w3.org/2003/InkML" xml:id="stk20" contextRef="#ctx0" brushRef="#br0">22737 2505 0,'-18'0'15,"0"0"-14,1 0 14,-1 0 1,-17 0-1,17 17-14,-35 1 14,0 35-14,0-35 13,36-1-7,-1 18-6,-17-17 13,35 17 2,-18-17-15</inkml:trace>
    </iact:actionData>
  </iact:action>
  <iact:action type="add" startTime="75971">
    <iact:property name="dataType"/>
    <iact:actionData xml:id="d21">
      <inkml:trace xmlns:inkml="http://www.w3.org/2003/InkML" xml:id="stk21" contextRef="#ctx0" brushRef="#br0">22684 2469 0,'17'36'15,"19"-19"-8,-1 36-6,0 0 13,18 0-13,18 18 14,-19-18-14,1-1 13,0-16-13,-53-19 14,18-17 38,0 0 10</inkml:trace>
    </iact:actionData>
  </iact:action>
  <iact:action type="add" startTime="76629">
    <iact:property name="dataType"/>
    <iact:actionData xml:id="d22">
      <inkml:trace xmlns:inkml="http://www.w3.org/2003/InkML" xml:id="stk22" contextRef="#ctx0" brushRef="#br0">23019 1270 0,'-18'18'15,"18"-1"-14,0 19 14,-18-19-14,18 18 13,-35 1-13,35 17 14,-17-36-9,17 54-5,0-18 14,-18-18-14,18 36 14,0-18-14,0-36 13,0 54-13,0-54 14,0 19-14,0-19 14,0 1-14,18 0 13,34 17 8,-34-35-21,17 0 14,18 0-14,-35 0 14,17 0-14,0 0 13,18 0 2,-53-53 6</inkml:trace>
    </iact:actionData>
  </iact:action>
  <iact:action type="add" startTime="77712">
    <iact:property name="dataType"/>
    <iact:actionData xml:id="d23">
      <inkml:trace xmlns:inkml="http://www.w3.org/2003/InkML" xml:id="stk23" contextRef="#ctx0" brushRef="#br0">22648 1587 0,'18'0'15,"0"0"1,-1 0 15,1 0 38,0 0-53,-1 18-15,18-18 29,18 18-23,-17-18-6,-19 17 13,1-17-13,17 0 14,-17 0 201</inkml:trace>
    </iact:actionData>
  </iact:action>
  <iact:action type="add" startTime="78758">
    <iact:property name="dataType"/>
    <iact:actionData xml:id="d24">
      <inkml:trace xmlns:inkml="http://www.w3.org/2003/InkML" xml:id="stk24" contextRef="#ctx0" brushRef="#br0">23372 1782 0,'17'0'53,"18"0"-37,1 17-1,-36 1-14,17-1 14,1 1 1,-18 0 5,0-1-20,0 1 14,0 17 0,0-17 32,0 0-25,-35 17 10,17-35 15,53 0 37,-17 0-52,17 0-26,18 0-5,18 0 14,-36 0-14,36 17 13,-1 1-13,-17 0 14</inkml:trace>
    </iact:actionData>
  </iact:action>
  <iact:action type="add" startTime="81863">
    <iact:property name="dataType"/>
    <iact:actionData xml:id="d25">
      <inkml:trace xmlns:inkml="http://www.w3.org/2003/InkML" xml:id="stk25" contextRef="#ctx0" brushRef="#br0">21872 4392 0,'0'18'53,"0"35"-37,0 17-15,0-17 13,0 0-13,0 0 14,0 0-14,0 0 13,0-18-13,0 0 14,0-17-8,0 0-6,0-1 13,0 1-13,0 0 14,0-1-14,18 1 13,-18-1 140,17-17-153</inkml:trace>
    </iact:actionData>
  </iact:action>
  <iact:action type="add" startTime="83150">
    <iact:property name="dataType"/>
    <iact:actionData xml:id="d26">
      <inkml:trace xmlns:inkml="http://www.w3.org/2003/InkML" xml:id="stk26" contextRef="#ctx0" brushRef="#br0">23689 4533 0,'0'35'131,"0"-17"-109,0 0-21,0 35 13,18 17-13,-1-35 14,-17 18-14,0 18 14,0-53-14,0 35 13,0-18-13,0-18 14,0 1-14,0 0 13,36-1-7</inkml:trace>
    </iact:actionData>
  </iact:action>
  <iact:action type="add" startTime="85255">
    <iact:property name="dataType"/>
    <iact:actionData xml:id="d27">
      <inkml:trace xmlns:inkml="http://www.w3.org/2003/InkML" xml:id="stk27" contextRef="#ctx0" brushRef="#br0">21696 3563 0,'17'0'116,"19"0"-101,-1 0 1,18 0-10,0 0-5,0 0 14,53 0-14,-53 18 13,52-18-13,-34 53 14,17-53-14,-17 0 14,-1 0-14,-17 0 13,0 0-13,0 0 14,-35 0-9,-1 0-5,1 0 14,35 0 1,-36 0 15,1 0-15,17 0 37,36 0-52,17 0 14,53 0-14,71 53 13,0-36-13,-36 36 14,0-53-14,-17 18 14,-71-18-9,-35 0-5,-35 0 14</inkml:trace>
    </iact:actionData>
  </iact:action>
  <iact:action type="add" startTime="87257">
    <iact:property name="dataType"/>
    <iact:actionData xml:id="d28">
      <inkml:trace xmlns:inkml="http://www.w3.org/2003/InkML" xml:id="stk28" contextRef="#ctx0" brushRef="#br0">22401 5627 0,'36'0'268,"17"0"-267,-1 17 14,-16 1-14,17-18 14,17 18-14,1-18 13,-18 0-13,-18 0 14,36 17-14,-54-17 14,1 0 0,17 0-8,0 0 24,1 0-15,-19 0-1,1 0-14,0 0 30,-1 0-25,1 0-5,17 0 98,0 18-83,18-18 0,-35 18-1,17-1-14,-17-17 14,0 0 1,17 0-1,0 0 255,18 18-254,-35-18-1,17 0-8,-17 0 40,-1 0-32,18 0-14,1 0 14,17 0-14,0 18 20</inkml:trace>
    </iact:actionData>
  </iact:action>
  <iact:action type="add" startTime="90641">
    <iact:property name="dataType"/>
    <iact:actionData xml:id="d29">
      <inkml:trace xmlns:inkml="http://www.w3.org/2003/InkML" xml:id="stk29" contextRef="#ctx0" brushRef="#br0">21837 3545 0,'-18'36'62,"18"-19"-40,0 1 10,0 0-31,0-1 13,0 1-13,0 0 14,0 17-14,0-18 13,0 19 8,0-19-21,0 1 14,0 35 0,0-35 17,0 17-31,0-18 13,0 19 2,0-19-10,0 1 10,0 0-15,0-1 14,0 1-14,0 0 13,0 17 2,0-18 0,0 1 6,0 0-21,0-1 13,0 1-13,0 17 14,0 1 1,0-1-1,0-17-14,0-1 30,0 1-25,0-1-5,0 1 13,0 0 2,0-1-15,0 1 14,0 0-14,0-1 13,0 19-13,0-19 14,0 18-14,36 1 20,-19-1-6,-17-17-14,0-1 14,0 1-14,0 0 14,0-1-14,0 1 13,0 17 2,18-17 0,-18-1-10,0 1 10,0 0-1,0-1 1,0 19 0,17-19-15,1-17 13,-18 18 8,0 17-6,0-17-1,0-1-14,0 1 14,0 0-14,0-1 14,0 1-14,0 0 13,0-1-13,0 1 14,18 0-9,-18-1-5,0 1 14,0 35 1,17-18-1,-17 18 1,0-35 15,18-1 7,-18 1-23,0-1 1,0 1-15,0 0 13,0-1-13,18-17 284,17 18-284,71 0 14,-36 17-14,1-17 14,-18-1-9,17-17-5,1 18 13,-53-18-13,-1 0 14,18 35 117,1-17-117,-1-18 1,0 0-10,18 17 9,0-17 1,0 36-15,-35-36 14,17 17-14,-17-17 13,17 0-13,0 0 14,-17 0-14,-1 0 20,1 0-5,35 0-1,-35 0 1,52 18 0,-17-18-15,-18 0 13,18 18-13,0-18 14,-35 0-9,17 0-5,-17 0 14,17 0-14,0 0 14,-17 0 0,0 0 17,35 0-31,-18 17 20,-18-17-6,54 18-14,-18 0 14,35-1-14,-17 18 14,17-35-14,-35 0 13,-18 18-13,-17-18 14,-1 0 23,1 0-23,-36 0 202,1 0-202,-1 0 54,0 0-53,-17-18 15,18 18-30,-1-17 20,18-1-5,-18-17 15,1 17-30,-1 1 14,18-1-14,-18 0 13,18 1 140,0-1-138,0 0-1,0-17 1,0 18-1,0-1-8,0-17 9,36-18-15,-36 35 0,0-35 12,0 0-12,0 18 14,17 0 0,-17-1-14,0 19 0,0-19 13,0 1 8,0 18-21,0-1 14,0-17 1,0 17 15,36-17-30,-36 17 13,0 0 2,17-34-9,-17 34 8,0-17-14,0-1 14,18-34 0,-18 17 1,17 0 0,-17 35-15,0-17 0,0 17 19,0-17-19,0-18 13,0 36-13,0-36 14,0 35-14,0-35 14,0 35-14,0 1 13,0-18-13,0 17 14,0 0-14,0-17 14,0 17-9,0 1-5,0-19 14,0 1-14,0 0 13,0 17-13,0 1 14,0-19-14,0 19 14,0-1-14,0 0 13,0 1-13,0-1 20,0-17-20,0 17 14,0 1 417,0-19-417,0 19 1,0-1-15,0-17 20,-17 35 57,-1 0-56,1 0 25,-1 0-31,0-18 237,-17 18-252,-18-18 14,0 1-14,-35-18 13,35 17-13,-18 0 14,54 1-14,-89-19 13,88 36-13,-17-17 14,-18 17-8,36-18 8,-1 18-14,-35-18 14,35 18-14,-17 0 13,-36-35-13,54 35 14,-18 0-14,-18 0 14,35 0-14,-53 0 13,54 0-7,-18 0-6,-36 0 13,36 0 2,-36 0-15,36 0 13,0 0-13,-18 0 14,17 0-14,-17 0 14,18 0-14,-18 0 13,0 0-7,18 0 8,0 0-14,0 0 14,-18 0-14,35 0 14,0 0 0,1 0-14,-19 18 14,-16-18-14,16 0 14,-52 0-9,0 0-5,17 0 14,-17 0-14,18 0 13,-1 0-13,53 0 14,1 0-14,-1 17 299,36-17-216,17 36-68,0-36 0,1 0-15,16 0 13,-16 0-13,105 35 14,53 18-9,18 0-5,52 53 14,-35-71-14,18 18 14,-35-36-14,-71-17 13,-70 0 2,-36 0-15,-17 0 29</inkml:trace>
    </iact:actionData>
  </iact:action>
  <iact:action type="add" startTime="105725">
    <iact:property name="dataType"/>
    <iact:actionData xml:id="d30">
      <inkml:trace xmlns:inkml="http://www.w3.org/2003/InkML" xml:id="stk30" contextRef="#ctx0" brushRef="#br0">22666 3792 0,'-35'0'1,"-1"18"13,1 0 2,-35 17-10,52 0-5,-17 0 14,-1-17-14,-17 17 14,1 18-14,16 0 13,1-18-13,0 18 14,-1-17-14,1-19 13,18 36-13,-1-17 14,-17-1-8,17-18-6,-17 19 13,35-19-13,-36 19 14,19-36 69</inkml:trace>
    </iact:actionData>
  </iact:action>
  <iact:action type="add" startTime="106324">
    <iact:property name="dataType"/>
    <iact:actionData xml:id="d31">
      <inkml:trace xmlns:inkml="http://www.w3.org/2003/InkML" xml:id="stk31" contextRef="#ctx0" brushRef="#br0">22983 3951 0,'-52'53'1,"-19"53"13,18-18 2,-35 0-15,17 18 4,-52 35 11,17-35-15,35 0 14,1-36-14,17 1 13,18-18-13,-18 17 14,53-34-14,-18-1 13,36-35 71,17-53-84,18 0 14</inkml:trace>
    </iact:actionData>
  </iact:action>
  <iact:action type="add" startTime="106877">
    <iact:property name="dataType"/>
    <iact:actionData xml:id="d32">
      <inkml:trace xmlns:inkml="http://www.w3.org/2003/InkML" xml:id="stk32" contextRef="#ctx0" brushRef="#br0">23407 4180 0,'0'53'15,"-18"18"-14,-52 35 14,17-36-14,-36 18 13,-16 36-13,16-36 14,1 36-14,35-36 14,-35 18-9,35-36-5,0-17 14,0 0-14,36-18 13,17-17 2</inkml:trace>
    </iact:actionData>
  </iact:action>
  <iact:action type="add" startTime="107381">
    <iact:property name="dataType"/>
    <iact:actionData xml:id="d33">
      <inkml:trace xmlns:inkml="http://www.w3.org/2003/InkML" xml:id="stk33" contextRef="#ctx0" brushRef="#br0">23760 4780 0,'0'0'1,"-53"71"13,17-18-13,-17 35 0,-17 0 13,17-35-13,35-18 13,-17 36-13,0-18 14,0 0-14,-1-18 20,19-18-20,17 36 14,-18-35-14,18 0 13,-18-1-13,18 1 14</inkml:trace>
    </iact:actionData>
  </iact:action>
  <iact:action type="add" startTime="107971">
    <iact:property name="dataType"/>
    <iact:actionData xml:id="d34">
      <inkml:trace xmlns:inkml="http://www.w3.org/2003/InkML" xml:id="stk34" contextRef="#ctx0" brushRef="#br0">23689 5397 0,'0'0'15,"0"36"-14,0 17 0,0 17 13,0-17 1,0 0 1,-18-18-15,18-52 130,0-1-125</inkml:trace>
    </iact:actionData>
  </iact:action>
  <iact:action type="add" startTime="110995">
    <iact:property name="dataType"/>
    <iact:actionData xml:id="d35">
      <inkml:trace xmlns:inkml="http://www.w3.org/2003/InkML" xml:id="stk35" contextRef="#ctx0" brushRef="#br0">25506 10407 0,'0'18'15,"0"17"-14,-18-18 14,18 1 16,-17 0-30,-19-1 20,36 1-5,-17-18 0,-1 0-15,0 0 13,18 18-13,-35-18 14,17 0-14,-17 0 13,-35 0-13,17 0 14,-18 0-9,1 0-5,17 0 14,0 0-14,0 0 14,0 0-14,0-36 13,53-17 2,0 1 0,-18-1-15,18-53 0,-17 35 19,17-35-19,-53 1 13,35-19-13,18 36 14,-17-18-14,-1-17 14,18 34-14,0 37 13,0-37-13,0 19 14,0-1-14,0 1 13,0 34-7,0-17-6,0 18 14,0 0-14,0 0 13,0-18-13,35 35 14,-35-17-14,18 17 14,-18 1-14,17-36 13,1 17-13,17-17 20,-35 36-5,18-1-15,0 0 29,-1 18-14,36 0-1,0 18-14,0 0 14,0 35-8,-18-36-6,18 36 13,0-17-13,18 16 14,17 37-14,-35-19 14,0-17-14,-18 53 13,18-36-13,-36 19 14,1-19-14,35 54 20,-53-107-20,0 36 13,0 0-13,0-18 14,0 1-14,0-1 14,0 18-14,0-18 13,-18 0 2,18-17 85,0 0-79,-17 17 24,17-17-45,-18-1 14,0-17 1</inkml:trace>
    </iact:actionData>
  </iact:action>
  <iact:action type="add" startTime="112981">
    <iact:property name="dataType"/>
    <iact:actionData xml:id="d36">
      <inkml:trace xmlns:inkml="http://www.w3.org/2003/InkML" xml:id="stk36" contextRef="#ctx0" brushRef="#br0">28998 10354 0,'-35'0'99,"17"-35"-83,1-36-15,-1 1 14,18 34 0,-18-17 1,18 1-15,0-19 0,0 36 12,-35-18-12,18-35 21,17 35-21,0 0 13,-18 0-13,18 18 14,0-18-14,0 35 13,-18-53-13,18 19 14,0 16 1,0 1-1,0 17-8,0 1 9,0-1-1,0 0-14,0 1 14,0-36 0,0 18 1,0 17 6,18 18-21,-18-18 14,18 1-14,-1-1 14,1 0 16,-1 18 7,1 0-23,17 0 32,-17 18-46,0 0 14,-1 17 7,19 0-21,-36-17 13,17 17-13,1 0 14,-18-17-14,35 35 14,-35-35 0,0-1-14,0 19 14,0-19-14,0 18 14,0-17-9,0 0-5,0 35 14,0-18-14,0 0 13,0-17-13,0 35 14,0-36-14,0 19 14,0 17-14,0-1 13,0-16-13,0-1 20,-17 0-20,-1 36 14,-17-1 1,17-52-1,18 0-14,-18 17 14,18-17 154</inkml:trace>
    </iact:actionData>
  </iact:action>
  <iact:action type="add" startTime="141698">
    <iact:property name="dataType"/>
    <iact:actionData xml:id="d37">
      <inkml:trace xmlns:inkml="http://www.w3.org/2003/InkML" xml:id="stk37" contextRef="#ctx0" brushRef="#br0">26317 11642 0,'18'0'68,"-1"0"-52,1 0-1,35 0 1,18 0-15,17 0 14,53 0-9,35 0-5,1 0 14,34 0-14,-17 0 14,18 0-14,-36 0 13,1 0-13,-36 0 14,18 0-14,-36 0 14,-17 0-14,17 0 13,-34 0-7,16 0-6,-52 0 13,18 0-13,-36 0 14,18 0-14,-35 0 13,17 0 2,-17 0 0,-1 0-15,19 0 20,-19 0-5,19 0 0,-19 0-1,1 0-14,17 0 14,-17 0-14,52 17 13,36 1-13,-71 17 14,18-35-9,18 18-5,-18-1 14,-18-17-14,36 0 14,-36 36-14,18-36 13,-36 0-13,19 0 14,-19 0 1</inkml:trace>
    </iact:actionData>
  </iact:action>
  <iact:action type="add" startTime="143811">
    <iact:property name="dataType"/>
    <iact:actionData xml:id="d38">
      <inkml:trace xmlns:inkml="http://www.w3.org/2003/InkML" xml:id="stk38" contextRef="#ctx0" brushRef="#br0">1482 12912 0,'17'0'168,"1"0"-152,0 0 15,-1 0-30,18 0 20,18 0-20,-17 0 14,17 0 1,-36 0-15,54 0 13,-54 0-13,19 0 14,-1 0-14,0 0 13,1 0-13,16 0 14,1 0-9,-35 0 10,53 0-15,-36 0 14,0 0-14,0 0 13,18 0-13,-35 0 14,35 0-14,-35 0 14,34 0-14,-34 0 13,17 0-7,-17 0-6,0 0 13,35 0 2,-36 0 0,36 0-1,-35 0 1,17 0-15,0 0 14,18 0-9,-35 0-5,35 0 13,17 0-13,-34 0 14,17 0 1,-36 0-1,18 0-14,-35-18 14,36 18 208,-1 0-208,0 0-14,36 0 14,17 0-14,53 0 14,71 18-14,35 17 13,70 18-13,-17-18 14,35 18-14,-53-18 14,18 1-9,-35-1-5,-18 0 14,-53-35-14,-35 0 14,-71 0-14,-18 0 13,-17 0-13,-17 0 14,-19 0 0,1 0 23,-1 0-22,1 0-1,35 0 1,-35 0-15,17 0 14,0 0-14,18 0 13,-18 0-7,36 0-6,-36 0 13,1 0-13,34 0 14,-17 0-14,35 0 14,0 0-14,18 0 13,-18 0-13,36 0 14,-18 0-14,17 0 13,-35 0-7,71 0-6,-71 0 14,1 0-14,34 0 13,-52 0-13,17 0 14,0 0-14,0 0 13,0 0-13,1 0 14,-37 0 1,37 0-10,-19 0-5,-17 0 14,18 0-14,-18 0 13,-18 0-13,0 0 14,18 0-14,-35 0 14,35 0-14,-18 0 13,0-17-13,0 17 14,18 0-9,-35 0-5,35 0 14,-35 0-14,34 0 14,1 0-14,0 0 13,18 0-13,-1 0 14,19 0-14,-19 0 14,18 0 0,-35 0-8,0 0-6,0 0 13,0-18-13,-35 18 14,17 0-14,18 0 14,-35 0-14,52 0 29,1 0-29,-36 0 0,35 0 12,-17 0-6,-35 0 9</inkml:trace>
    </iact:actionData>
  </iact:action>
  <iact:action type="add" startTime="146820">
    <iact:property name="dataType"/>
    <iact:actionData xml:id="d39">
      <inkml:trace xmlns:inkml="http://www.w3.org/2003/InkML" xml:id="stk39" contextRef="#ctx0" brushRef="#br0">11148 13106 0,'17'0'38,"36"0"-23,36 0-14,69 0 14,-52 0-14,53 0 13,70 0-13,71 0 14,-18 0-14,-52 0 14,16 0-9,-16 0-5,-54 0 14,-52 0-14,-36 0 13,-53 0 2,-17 0-15,-1 0 0,1-18 66</inkml:trace>
    </iact:actionData>
  </iact:action>
  <iact:action type="add" startTime="148116">
    <iact:property name="dataType"/>
    <iact:actionData xml:id="d40">
      <inkml:trace xmlns:inkml="http://www.w3.org/2003/InkML" xml:id="stk40" contextRef="#ctx0" brushRef="#br0">11501 16016 0,'35'-18'137,"0"18"-122,36 0-14,34 0 0,19 0 13,52 0 2,36 0-15,17 0 13,1 0-13,17 0 14,0 0-14,-1 0 13,-16 0-7,-1 0-6,-53 0 14,36 0-14,-35 0 13,-1 0-13,0 0 14,1 0-14,-19 0 14,19 0-14,-71 0 13,105 0-13,-70 0 14,71 0-9,-36 0-5,-17 0 14,18 0 1,-1 0-15,0 0 13,18 0-13,-35 0 14,18 0-14,-36 0 13,70 0-13,-87 0 14,52 0-8,-70 0-6,18 0 13,-36 0-13,-18 0 14,1 0-14,-54 0 14,1 0-14,17 0 13,-17 0 2,0 0-15,-1 0 14,1 0-9,0 0-5,-1-35 14,36 35-14,0 0 13,-18-17 2,54 17-15,16 0 14,-16 0-14,52 0 13,-18 0-13,-35 0 14,1-18-9,-54 18-5,35-18 14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30:33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34">
    <iact:property name="dataType"/>
    <iact:actionData xml:id="d0">
      <inkml:trace xmlns:inkml="http://www.w3.org/2003/InkML" xml:id="stk0" contextRef="#ctx0" brushRef="#br0">2117 8608 0,'17'0'138,"71"0"-123,1 0-14,17 0 14,-1 0-14,54 0 14,-35 35-14,-54 0 20,89 1-20,17-19 13,-52-17-13,-54 18 14,-34-18-14,-1 0 14,-18 18 370,1-18-253,0 0-117,-1 0 7,1 0 10,0 0-17,-1 0 1,1 0-1,0 0-14,17 0 36,-17 0-5,-1 0-17,1 0 17,-1 0-10,1 0 9,0 0-15</inkml:trace>
    </iact:actionData>
  </iact:action>
  <iact:action type="add" startTime="10622">
    <iact:property name="dataType"/>
    <iact:actionData xml:id="d1">
      <inkml:trace xmlns:inkml="http://www.w3.org/2003/InkML" xml:id="stk1" contextRef="#ctx0" brushRef="#br0">26458 10019 0,'18'0'37,"0"-18"-21,-1 1-15,1 17 0,0 0 12,17 0-12,-18 0 14,1 0 1,53 0-15,-1 0 13,-52 0-13,70 0 14,71 0-9,-53 0-5,-1 0 14,1 0-14,0 0 14,-53 0-14,35-18 13,-53 18-13,18-18 14,0 18 1,-35 0-15,0 0 20,17 0-20,0 0 14,-17 0 0,-1 0-14,1 0 14</inkml:trace>
    </iact:actionData>
  </iact:action>
  <iact:action type="add" startTime="12656">
    <iact:property name="dataType"/>
    <iact:actionData xml:id="d2">
      <inkml:trace xmlns:inkml="http://www.w3.org/2003/InkML" xml:id="stk2" contextRef="#ctx0" brushRef="#br0">9596 13829 0,'52'0'115,"1"0"-99,0 0-15,18 0 13,17 0-13,0 0 14,-17 0-14,17 0 14,0 0-14,0 0 14,1 0-9,34 0-5,-35 0 13,0 0-13,36 0 14,-36 0-14,36 0 13,-1 0-13,1 0 30,52 0-30,-106 0 0,19 0 19,-54-18-19,35 18 13,1 0-13,-53 0 14,52 0-14,-17 0 14,-35 0-14,52 0 13,-34 0-13,17 0 14,-1 0-14,19 0 14,0 0-9,-19 0-5,37 0 14,-19 0-14,18 0 13,-17 0-13,-36 0 14,18 0-14,0-17 14,0-1-14,-18 18 13,1 0-13,34 0 14,-17 0-9,0 0-5,18 0 14,17 0-14,-18 0 14,18 0-14,1 0 13,-36 0 2,35 0-15,18 0 13,-71 0-13,53 0 14,0 0-8,18 0-6,-53 0 13,35 0-13,0 0 14,18 0-14,-18 0 14,1 0-14,-1 0 13,0 0-13,35 0 14,19 0-14,-37 0 14,1 0-9,-18 0-5,36 0 14,-1 0-14,1 0 13,-1 0-13,-34 0 14,-1 0-14,35 0 14,-35 0 0,1 0-14,34 0 14,1 0-9,-36 0-5,18 0 14,-1 0-14,1 0 14,18 0-14,-36 0 13,18 0-13,-18 0 14,0 0-14,0 0 13,1 0-13,-19 0 14,18 0-8,-35 0-6,0 0 13,0 0-13,18 0 14,-36 0-14,35 0 13,-17 0-13,0 0 14,18 0 1,17 0-15,-17 0 13,-1 18-7,18-18-6,-35 17 14,53 1-14,-35 0 13,-1-1-13,18-17 14,18 18-14,-53-18 14,35 17-14,-17-17 13,-18 0-13,35 0 14,-35 0-9,53 53-5,-53-53 14,35 18-14,-35-18 13,70 18-13,-17-18 14,0 0-14,0 0 14,-18 0-14,18 0 13,0 0-13,-1 0 20,54 0-20,-71 0 14,36 0-14,17 0 14,18 0-14,-53 0 13,17 0-13,53 0 14,-17 17-14,-35-17 14,52 0-14,-70 0 13,70 0-7,-52 0-6,-36 0 13,35 0-13,-52 0 14,-1 0-14,-34 0 14,34 0-14,-52 0 13,17 0-13,-17 0 14,-1 0-14,1 0 20</inkml:trace>
    </iact:actionData>
  </iact:action>
  <iact:action type="add" startTime="28688">
    <iact:property name="dataType"/>
    <iact:actionData xml:id="d3">
      <inkml:trace xmlns:inkml="http://www.w3.org/2003/InkML" xml:id="stk3" contextRef="#ctx0" brushRef="#br0">19614 10072 0,'18'0'21,"0"0"-5,35 0-15,35 0 13,0 0-13,0 0 14,36 0-14,-1 0 14,54 0-14,-36 0 20,70 0-20,-34 0 13,-1 0-13,36 0 14,-36 0-14,-35 0 14,-17 0-14,17 0 14,-18 0-14,-34 0 13,16 0-13,-52 0 14,35 0-9,1 0-5,34 0 14,-35 0-14,71 0 13,-18 0-13,-17 0 14,17 0-14,35 0 14,-52 0-14,-1 0 13,-35 0-13,0 0 20,18 0-20,-35-18 14,17 18-14,-53-17 14,36 17-14,-18-18 13,0 18-13,-36 0 14,36 0-14,0-35 14,-18 35 0,-17 0-9,35 0-5,-18 0 14,18 0-14,-17 0 14,16-18-14,19 18 13,0-18-13,-36 18 14,35-35-14,-52 35 13,35 0-13,-35-18 21,17 18-21,-18 0 13,36 0-13,-35 0 45,0 0-45,-1 0 14,19 0 0,-1 0-8,0 0-6,53 0 13,-35 0-13,-17 0 14,34 0-14,1 0 14,-54 0-14,36 0 13,0 0-13,-35 0 14,17 0-14,0 0 20,-17 0 42,0 0-62,-1 0 13,19 0-13,16 0 14,-16 0-9,-1 0 10,0 0-15,1 0 14,-19 0 0,1 0-14,-1 0 99,1 0-85,0 0-14,70 0 14,18 0-14,35 0 13,-18 0-7,1 0-6,-36 0 14,0 0-14,-35 0 13</inkml:trace>
    </iact:actionData>
  </iact:action>
  <iact:action type="add" startTime="34476">
    <iact:property name="dataType"/>
    <iact:actionData xml:id="d4">
      <inkml:trace xmlns:inkml="http://www.w3.org/2003/InkML" xml:id="stk4" contextRef="#ctx0" brushRef="#br0">12259 14235 0,'0'35'37,"-18"0"-36,1 0 14,-1-35-14,-17 89 13,17-54-13,1 18 14,-1 0-14,-17 53 14,17-18-14,-17 35 13,35-52-13,0 35 14,0 35-9,0-18-5,0 1 14,0-1-14,0-35 14,0 1 0,17-19-14,1 1 14,0-36-14,-1 18 14,1-36-14,0 1 13,-1-18 55,-17-18-15,0 1-39,0-36-14,0 35 14</inkml:trace>
    </iact:actionData>
  </iact:action>
  <iact:action type="add" startTime="35330">
    <iact:property name="dataType"/>
    <iact:actionData xml:id="d5">
      <inkml:trace xmlns:inkml="http://www.w3.org/2003/InkML" xml:id="stk5" contextRef="#ctx0" brushRef="#br0">12788 14411 0,'0'18'78,"0"17"-72,-35 18 10,17 0-15,-35 17 13,18 1-13,0-1 14,0 1-14,-1-18 14,-17 17 0,36-17-14,-19-35 14,19 17-9,17-17-5,0 0 14,0-36 101,0 0-115</inkml:trace>
    </iact:actionData>
  </iact:action>
  <iact:action type="add" startTime="36059">
    <iact:property name="dataType"/>
    <iact:actionData xml:id="d6">
      <inkml:trace xmlns:inkml="http://www.w3.org/2003/InkML" xml:id="stk6" contextRef="#ctx0" brushRef="#br0">12418 14728 0,'0'-17'15,"0"-1"86,35 18-70,-35 35-25,53 18-5,-35 0 14,-1-35-14,36 35 13,-35-18-13,-18-17 14,35-1-14,-17 19 13,-1-19 2,1-17 6,0 0 25,-1 0-31</inkml:trace>
    </iact:actionData>
  </iact:action>
  <iact:action type="add" startTime="36746">
    <iact:property name="dataType"/>
    <iact:actionData xml:id="d7">
      <inkml:trace xmlns:inkml="http://www.w3.org/2003/InkML" xml:id="stk7" contextRef="#ctx0" brushRef="#br0">12912 14940 0,'17'0'46,"-17"18"-30,0 52-10,0-52-5,18 53 14,-18-19-14,0-34 14,0 17-14,0 1 13</inkml:trace>
    </iact:actionData>
  </iact:action>
  <iact:action type="add" startTime="37380">
    <iact:property name="dataType"/>
    <iact:actionData xml:id="d8">
      <inkml:trace xmlns:inkml="http://www.w3.org/2003/InkML" xml:id="stk8" contextRef="#ctx0" brushRef="#br0">12806 15840 0,'-18'0'31,"-17"0"-25,35 35-5,-18-35 14,-17 35-14,17 18 14,1 0 0,-19-18-14,19-35 14,17 18-14</inkml:trace>
    </iact:actionData>
  </iact:action>
  <iact:action type="add" startTime="37962">
    <iact:property name="dataType"/>
    <iact:actionData xml:id="d9">
      <inkml:trace xmlns:inkml="http://www.w3.org/2003/InkML" xml:id="stk9" contextRef="#ctx0" brushRef="#br0">12612 15804 0,'-18'0'53,"18"18"-38,0 0 1,18 52 0,-1-70-1,1 53-14,0-18 14,17 1 7,-17-36-21,-1 35 45</inkml:trace>
    </iact:actionData>
  </iact:action>
  <iact:action type="add" startTime="38883">
    <iact:property name="dataType"/>
    <iact:actionData xml:id="d10">
      <inkml:trace xmlns:inkml="http://www.w3.org/2003/InkML" xml:id="stk10" contextRef="#ctx0" brushRef="#br0">12912 15963 0,'0'-35'52,"17"35"-20,1 0-17,0 0 70,17 0-38,-18 0-41,1 18 25,0-1 1,-1 1 5,1-1-21,-18 1 15,0 0-30,0-1 14,0 1 16,-18 17-25,1-35 10,17 18 0,-18 0-15,0-18 45,18-18 154,18 18-77,17 0-61,-17-18-46,-18 1 21,18 17 264,17 0-254,-17 0 22,-1 0-7,1 0-40,0 0 25,-1-18-9,-17 0-37</inkml:trace>
    </iact:actionData>
  </iact:action>
  <iact:action type="add" startTime="41614">
    <iact:property name="dataType"/>
    <iact:actionData xml:id="d11">
      <inkml:trace xmlns:inkml="http://www.w3.org/2003/InkML" xml:id="stk11" contextRef="#ctx0" brushRef="#br0">13458 14305 0,'0'18'153,"0"-1"-138,18 19-14,0-19 14,17 36-14,-35-35 14,35 35-9,-35 0-5,0-18 14,36 18-14,-19 0 13,-17-18-13,18 18 14,-18-18-14,17 18 14,19-18 0,-36 18-14,17-17 20,-17-1-20,18 0 0,-18 1 0,0-1 12,18 18 2,-18-36-14,0 54 14,17-18-14,-17-18 14,18 36-14,-18 17 13,0-18-13,0 19 14,0-36-9,0-1-5,0-16 14,0-1-14,0 18 14,0-35 0,0-1-14,0 1 14,-18-1-14,18 1 13,-17 35-13,17-35 37</inkml:trace>
    </iact:actionData>
  </iact:action>
  <iact:action type="add" startTime="43702">
    <iact:property name="dataType"/>
    <iact:actionData xml:id="d12">
      <inkml:trace xmlns:inkml="http://www.w3.org/2003/InkML" xml:id="stk12" contextRef="#ctx0" brushRef="#br0">16369 14041 0,'0'35'1,"0"35"13,0 36-8,0 18-5,0-1 14,0 54-14,0-19 14,-35 36-14,17 18 13,18-36-13,-18 36 14,18-36 0,0-52-14,0-54 14,0 19-8,53-36-6,35 52 13,-70-87-13,53 53 14,-1-54-14,36 19 13,-53-36-13,0 0 14,0 0-14,-18 0 14,-17 0-14,17-18 13,-17 0-8,-18 1 10,0-1-15,0-17 14,0 17-14,0 0 13,0-17-13</inkml:trace>
    </iact:actionData>
  </iact:action>
  <iact:action type="add" startTime="44646">
    <iact:property name="dataType"/>
    <iact:actionData xml:id="d13">
      <inkml:trace xmlns:inkml="http://www.w3.org/2003/InkML" xml:id="stk13" contextRef="#ctx0" brushRef="#br0">20373 14411 0,'18'0'15,"-1"35"16,54 89-30,-18 34 14,0-34-14,17-1 14,18 71-9,-52-70-5,69 88 13,-87-89-13,17 18 14,-35 0-14,18-88 14,-18 0-14,0 18 13,-18-18-13,1-18 14,-19 0 7,-34 0-21,35-17 13,-1-18-13,-17 18 14,-17-1-14,17-17 14,18 36-14,-18-36 13,35 0-13,-17 0 14</inkml:trace>
    </iact:actionData>
  </iact:action>
  <iact:action type="add" startTime="45448">
    <iact:property name="dataType"/>
    <iact:actionData xml:id="d14">
      <inkml:trace xmlns:inkml="http://www.w3.org/2003/InkML" xml:id="stk14" contextRef="#ctx0" brushRef="#br0">17445 14323 0,'17'0'31,"19"0"-30,-19 0 13,19 0 2,17 17-15,-36-17 14,1 0-9,0 0-5,17 0 30</inkml:trace>
    </iact:actionData>
  </iact:action>
  <iact:action type="add" startTime="45879">
    <iact:property name="dataType"/>
    <iact:actionData xml:id="d15">
      <inkml:trace xmlns:inkml="http://www.w3.org/2003/InkML" xml:id="stk15" contextRef="#ctx0" brushRef="#br0">17445 14587 0,'0'0'1,"0"36"13,0-1-13,0 0 0,0-17 13,17 17-13,1 0 20,0-17-20,-18 17 13,17 1-13,-17-1 14,18 0 1,0-35 100,-1 0-115,19 0 13,-1 0-13,0 0 20,0 0-20,-17-18 14,0 18-14,-1 0 14,1-17-14</inkml:trace>
    </iact:actionData>
  </iact:action>
  <iact:action type="add" startTime="46694">
    <iact:property name="dataType"/>
    <iact:actionData xml:id="d16">
      <inkml:trace xmlns:inkml="http://www.w3.org/2003/InkML" xml:id="stk16" contextRef="#ctx0" brushRef="#br0">17498 14746 0,'-18'0'69,"36"-35"-54,52 17 1,-17 18-1,18-17-14,-1 17 14,1-36-8,-1 36-6,-34-17 14,17-1-14,0 0 13,-36 18 2,-17-17-15,0-1 129</inkml:trace>
    </iact:actionData>
  </iact:action>
  <iact:action type="add" startTime="47313">
    <iact:property name="dataType"/>
    <iact:actionData xml:id="d17">
      <inkml:trace xmlns:inkml="http://www.w3.org/2003/InkML" xml:id="stk17" contextRef="#ctx0" brushRef="#br0">18062 14287 0,'18'0'15,"-18"18"-8,0 53 8,0-36-14,0 0 14,0 36-14,0-54 13,17 72-13,1-36 14,-18-18-14,18 0 14,-18 0 0,17 18-8,1-53-6,-18 36 14,35-1-14,1 0 13,-19-35-13,19 0 14,-19 0 0,18 0 1,-17 0-15</inkml:trace>
    </iact:actionData>
  </iact:action>
  <iact:action type="add" startTime="48041">
    <iact:property name="dataType"/>
    <iact:actionData xml:id="d18">
      <inkml:trace xmlns:inkml="http://www.w3.org/2003/InkML" xml:id="stk18" contextRef="#ctx0" brushRef="#br0">18574 14446 0,'0'18'47,"-18"0"-46,0 17 13,-17 18-13,18-18 14,-1-17 7</inkml:trace>
    </iact:actionData>
  </iact:action>
  <iact:action type="add" startTime="48698">
    <iact:property name="dataType"/>
    <iact:actionData xml:id="d19">
      <inkml:trace xmlns:inkml="http://www.w3.org/2003/InkML" xml:id="stk19" contextRef="#ctx0" brushRef="#br0">18362 14323 0,'0'17'15,"0"19"1,18-1-10,-1-17 9,1 17 1,0-17 0,-1-1-15,-17 1 13,18 17-13,0-35 14,-1 18 7,1 17-21,-1-17 29,1-1 133,0-17-141,-18 18-7</inkml:trace>
    </iact:actionData>
  </iact:action>
  <iact:action type="add" startTime="49665">
    <iact:property name="dataType"/>
    <iact:actionData xml:id="d20">
      <inkml:trace xmlns:inkml="http://www.w3.org/2003/InkML" xml:id="stk20" contextRef="#ctx0" brushRef="#br0">18715 14587 0,'17'0'15,"1"0"1,0 18-15,-18 0 13,35-1-13,0 19 14,-35-19-9,18 36 10,0-18-15,-1-35 114,1 0-68</inkml:trace>
    </iact:actionData>
  </iact:action>
  <iact:action type="add" startTime="50298">
    <iact:property name="dataType"/>
    <iact:actionData xml:id="d21">
      <inkml:trace xmlns:inkml="http://www.w3.org/2003/InkML" xml:id="stk21" contextRef="#ctx0" brushRef="#br0">19015 14340 0,'17'0'1,"1"18"13,17 0-13,-17 17 20,-18 36-20,53-19 14,-18 19-14,-35-18 14,35 0-14,1 0 13,-36 0-13,0-18 14,0 0-14,0-17 13,0-1-13,0 19 21,0-19-21,0 1 13,0 17 2,-18-35 69</inkml:trace>
    </iact:actionData>
  </iact:action>
  <iact:action type="add" startTime="51746">
    <iact:property name="dataType"/>
    <iact:actionData xml:id="d22">
      <inkml:trace xmlns:inkml="http://www.w3.org/2003/InkML" xml:id="stk22" contextRef="#ctx0" brushRef="#br0">17762 15769 0,'0'-17'131,"53"17"-116,18 0-14,-54-18 14,36 18-14,-17 0 13,-1 0 9,-17 0-8,-1 0 1</inkml:trace>
    </iact:actionData>
  </iact:action>
  <iact:action type="add" startTime="52370">
    <iact:property name="dataType"/>
    <iact:actionData xml:id="d23">
      <inkml:trace xmlns:inkml="http://www.w3.org/2003/InkML" xml:id="stk23" contextRef="#ctx0" brushRef="#br0">17815 15840 0,'-17'0'15,"17"17"1,0 19-1,0-19 1,0 1-1,0 17-8,0-17-6,0 35 14,0-18-14,0 18 13,0 0-13,0 0 14,0-36-14,0 19 14,0-19-14,0 1 13,0 0 124,35-18-122,0-18-1,-17 18-14,35 0 14,0-18-14,-36 18 13,1 0 2,0 0-10</inkml:trace>
    </iact:actionData>
  </iact:action>
  <iact:action type="add" startTime="53372">
    <iact:property name="dataType"/>
    <iact:actionData xml:id="d24">
      <inkml:trace xmlns:inkml="http://www.w3.org/2003/InkML" xml:id="stk24" contextRef="#ctx0" brushRef="#br0">17851 16122 0,'0'-18'131,"70"-17"-116,-17 35 1,-35 0-15,35 0 14,-53-18-9,17 18-5,18-17 13</inkml:trace>
    </iact:actionData>
  </iact:action>
  <iact:action type="add" startTime="54091">
    <iact:property name="dataType"/>
    <iact:actionData xml:id="d25">
      <inkml:trace xmlns:inkml="http://www.w3.org/2003/InkML" xml:id="stk25" contextRef="#ctx0" brushRef="#br0">18256 15575 0,'0'18'68,"0"17"-52,0 0-15,0 1 13,0-1-13,0 18 14,0 0-14,0-18 14,0 36-14,18-36 20,-18 0-20,18 53 13,-1-52-13,18 16 14,-17-16-14,0-19 14,-18 1-14,17 0 13,1-18-13,0 17 14,17-17 85,-35-17-62,0-1-22</inkml:trace>
    </iact:actionData>
  </iact:action>
  <iact:action type="add" startTime="54930">
    <iact:property name="dataType"/>
    <iact:actionData xml:id="d26">
      <inkml:trace xmlns:inkml="http://www.w3.org/2003/InkML" xml:id="stk26" contextRef="#ctx0" brushRef="#br0">18927 15663 0,'0'18'53,"0"35"-52,0-18 14,-18 0-14,0 18 13,1 0-13,-1-17 14,-17 16-14,-1 1 13,19 0-7,-1-17 9,0-36-15,1 17 13,-1 18-13,1-17 30,-1 0 84</inkml:trace>
    </iact:actionData>
  </iact:action>
  <iact:action type="add" startTime="55683">
    <iact:property name="dataType"/>
    <iact:actionData xml:id="d27">
      <inkml:trace xmlns:inkml="http://www.w3.org/2003/InkML" xml:id="stk27" contextRef="#ctx0" brushRef="#br0">18662 15963 0,'0'-17'84,"18"17"-22,34 0-40,-16 0-6,-1 17-15,-17 1 14,-18-1-14,35 1 13,-17 0-13,-18-1 14,17-17-14,1 18 14,0 0 107,-1-18-106,1 17-15,-1-17 29,1 0-29,0 18 51,-1 0-36</inkml:trace>
    </iact:actionData>
  </iact:action>
  <iact:action type="add" startTime="56828">
    <iact:property name="dataType"/>
    <iact:actionData xml:id="d28">
      <inkml:trace xmlns:inkml="http://www.w3.org/2003/InkML" xml:id="stk28" contextRef="#ctx0" brushRef="#br0">19138 15946 0,'18'0'200,"17"0"-178,-17 0-6,-1 0-1,1 17 1,0 1-1,-1-1 1,1 1 6,0 0-21,-1-1 14,-17 1 16,0 0-30,0-1 14,0 36 23,-17-35-23,-1-18 1,-17 0-15,-18 0 13,17 0 2,19 0-15,-1 0 14,36 0 169,17 0-183,36 0 14,-36 0 7,0 0-21,0 0 0,1 0 13,-19 0 71,1 0-70,-18-18 232,0-17-231</inkml:trace>
    </iact:actionData>
  </iact:action>
  <iact:action type="add" startTime="58484">
    <iact:property name="dataType"/>
    <iact:actionData xml:id="d29">
      <inkml:trace xmlns:inkml="http://www.w3.org/2003/InkML" xml:id="stk29" contextRef="#ctx0" brushRef="#br0">19544 15663 0,'18'-17'46,"-1"17"-45,36 0 14,-35 17-9,17 19-5,0 34 14,-17-52-14,17 52 13,-17-52-13,-18 17 14,0 1-14,0-1 14,0-18-14,0 19 13,0-1-13,0 0 20,0 1-20,0-1 14,0-18-14,0 1 14,0 17 0,0 1 117,0-19-79</inkml:trace>
    </iact:actionData>
  </iact:action>
  <iact:action type="add" startTime="60951">
    <iact:property name="dataType"/>
    <iact:actionData xml:id="d30">
      <inkml:trace xmlns:inkml="http://www.w3.org/2003/InkML" xml:id="stk30" contextRef="#ctx0" brushRef="#br0">12700 15452 0,'-18'0'37,"18"-18"10,0 0-9,0-17-22,-17 0-1,-36-18-14,0 35 14,0-52-14,0 34 14,18 1-14,-18 0 20,35 0-20,1 17 13,-36-17-13,53 17 14,0 0-14,0 1 14,0-1 0,-18 0-14,18-17 14,0 18-14,0-1 14,0-17-9,0-1-5,0 1 13,0 0-13,0 0 14,0-18-14,0 0 14,0 35-14,0-17 13,0 0-13,0-1 14,0 19-14,0-1 20,0-17-20,0-1 14,0 1 0,0 17-14,0 1 14,0-18-14,0 17 13,0 0-13,18 1 14,-1 17-14,1-18 14,0 0-9,17 1-5,-18 17 14,19 0-14,-1 0 13,0 0-13,1 0 14,-19 0-14,19 0 14,16 0-14,-34 0 13,17 0-13,18 0 20,18 35-20,-1-17 14,-34-1-14,69 71 14,-69-88-14,17 36 0,0-1 12,17 0 3,-35 1-15,1-1 14,17 18-14,-36-36 13,19 19-7,-19-1-6,1-17 14,-1 17 0,1-17-14,-18-1 14,0 18-14,18-35 13,-18 53-13,0-35 14,0 53-14,0-19 20,17-16-20,-17 17 14,0-18-14,0 18 13,0-35-13,0 52 0,0-17 13,-17-18-13,-19 18 14,-16 53 0,-1-88-14,-18 17 14,-17 35-9,53-52-5,-18 0 14,0-1-14,35 1 14,-17 0 0,17-18 86</inkml:trace>
    </iact:actionData>
  </iact:action>
  <iact:action type="add" startTime="62776">
    <iact:property name="dataType"/>
    <iact:actionData xml:id="d31">
      <inkml:trace xmlns:inkml="http://www.w3.org/2003/InkML" xml:id="stk31" contextRef="#ctx0" brushRef="#br0">13229 16528 0,'-17'0'147,"-1"0"-132,-17 0-14,-18 0 14,35 0 0,-17 0-8,17 0 9,18-18-15,-18 18 13,-34-18 2,34 18-15,-17-35 29,-71 17-29,53 18 0,35 0 19,-35-17-19,0-18 14,1 17 1,34 0-1,-17 18-14,17-17 14,0-1-14,1 0 13,-1 1-13,0-1 21,-17 0-21,17 1 13,1-1 2,-1 0 0,18 1-1,0-1-14,-17-17 14,-1 0 0,18-1 23,0 19-37,0-1 14,0-35-14,0 36 13,0-19 2,0 19-15,0-36 14,0 35-9,0 0-5,18-17 14,17 18-14,0-19 13,-17 36 2,35-35-15,0 35 14,-36 0 0,36-18-14,-18 18 14,1 0-9,34 0 10,-34 0-15,16 0 0,1 0 13,0 0 1,0 0-14,18 0 14,-36 0-14,0 0 14,-17 0-14,17 0 13,-17 0-7,0 0 8,-1 18-14,1 0 14,-18-1 1,17-17-15,1 18 13,0 0-13,35 17 14,-53-18-14,0 36 14,17 0-9,19 18-5,-1-1 14,-18 1-14,19-1 13,-1-17 2,-35-35-15,0 17 14,18-17-14,-18 17 13,0-17 87,0 0-100,0-1 20,-18-17-20,-17 35 13,17-35 87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31:50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51">
    <iact:property name="dataType"/>
    <iact:actionData xml:id="d0">
      <inkml:trace xmlns:inkml="http://www.w3.org/2003/InkML" xml:id="stk0" contextRef="#ctx0" brushRef="#br0">476 6632 0,'18'0'15,"17"0"1,0-17-1,18 17 1,-35 0 0,35 0-15,-18 0 13,0-18-7,36 18-6,-36 0 13,18 0-13,-18 0 14,18 0-14,-35 0 14,35 0-14,-35 0 13,35 0-13,-18 0 14,0 0-14,36 0 13,-36 0-7,35 0-6,-17 0 14,36 0-14,-37 0 13,37 0-13,52 0 14,-53 0-14,35 0 14,1 0-14,-36 0 13,0 0-13,1 0 20,34 0-20,-35 0 14,-35 0-14,18 0 14,-54 0-14,36 0 13,-18 0-13,18 0 14,-35 0 0,35 0 1,-35 0-9,35 0-6,-18 0 13,0 0-13,36 0 14,-36 0-14,18 0 13,17 0-13,-17 0 14,0 0-14,0 0 14,0 0-14,0 0 20,-35 0-20,35 0 13,-36 0-13,18 0 14,-17 0-14,0 0 14,35 0-14,-36 0 13,1 0 2,17 0-15,-17 0 14,-1 0-9,1 0-5,0 0 14,35 0 1,-36 0-15,36 0 13,-18 0-13,18 0 14,0 0-14,0 0 13,35 0-13,-35 0 20,18 0-20,-36 0 14,36 0-14,-18 0 14,17 0-14,-35 0 13,1 0-13,17 0 14,0 0-14,-36 0 13,19 0-13,-1 0 14,0 0-8,18 0-6,-18 0 13,1 0-13,34 0 14,-35 0-14,18 0 14,0 0-14,18 0 13,-36 0-13,36 0 14,17 0-14,-18 0 13,19 0-7,-1 0 9,35 0-15,-35 0 0,1 0 12,-1 0 3,0 0-15,35 0 13,-34 0-13,-1 0 14,0 0-14,18 0 14,-53 0-9,35 0-5,-17 0 14,-36 0-14,18 0 14,-36 0-14,19 0 13</inkml:trace>
    </iact:actionData>
  </iact:action>
  <iact:action type="add" startTime="13193">
    <iact:property name="dataType"/>
    <iact:actionData xml:id="d1">
      <inkml:trace xmlns:inkml="http://www.w3.org/2003/InkML" xml:id="stk1" contextRef="#ctx0" brushRef="#br0">27270 6544 0,'0'-18'84,"17"18"-37,1 0-31,0 0-15,17-17 13,0 17-7,36 0-6,-18 0 13,35 0-13,0 0 14,53 0-14,-17 0 14,-1 0-14,1 0 13,17 0-13,-18 0 14,1 0-14,-36 0 13,-35 0-7,17 0-6,-34 0 14,16 0-14,-34 0 13</inkml:trace>
    </iact:actionData>
  </iact:action>
  <iact:action type="add" startTime="16469">
    <iact:property name="dataType"/>
    <iact:actionData xml:id="d2">
      <inkml:trace xmlns:inkml="http://www.w3.org/2003/InkML" xml:id="stk2" contextRef="#ctx0" brushRef="#br0">1076 8008 0,'53'0'247,"0"0"-246,0 0 14,17 0-14,18 0 13,1 0-13,-1 0 14,-18 0-9,19 0-5,-1 0 14,-18 0-14,-34 0 14,17 0-14,-18 0 13,18 0-13,-36 0 14,19 0-14,-19 0 14,1 0-14,0 0 20,-1 0-6,1 0 1,-1 0 0,1 0-15,0 0 13,-1 0 2,19 0-15,-19 0 13,1 0-7,17 0-6,-17 0 14,35 0 0,-36 0 1,19 0-15,-19 0 14,1 0-14,17 0 13,1 0-13,16 0 21,-34 0-21,17 0 13,1 0-13,-1 0 14,-17 0 0,-1 0 1,1 0 0,-1 0-1,1 0-8,0 0-6,-1 0 13,1 0 2,0 0 0,17 0-1,-17 0 1,-1 0 6</inkml:trace>
    </iact:actionData>
  </iact:action>
  <iact:action type="add" startTime="18557">
    <iact:property name="dataType"/>
    <iact:actionData xml:id="d3">
      <inkml:trace xmlns:inkml="http://www.w3.org/2003/InkML" xml:id="stk3" contextRef="#ctx0" brushRef="#br0">4057 8132 0,'88'0'169,"0"0"-168,71 0 0,-53 0 13,53 0-13,-18 0 13,18 0-13,17 0 14,-70 0-9,17 0-5,-35 0 14,71 0 1,-35 35-15,-36-35 13,0 0-13,35 0 14,1 0-14,17 0 13,-17 0-13,-1 0 14,-35 0-9,0 0-5,1 0 14,-19 0-14,1 0 13,-54 0-13,36 0 14,-17 0-14,-1 0 14,-18 0 0,1 0 7,0 0-6,-1 0 0,1 0-1,0 0-14,-1 0 14,1 0 1,0 0-15,34 0 13,-34 0-7,17 0-6,1 0 14,-1 0-14,0 0 13,18 0-13,-35 0 14,35 0-14,-36 0 13,36 0-13,-17 0 14,16 0-14,-16 0 14,17 0-9,-36 0-5,36 0 14,0 0-14,-35 0 14,17 0 0,18 0-14,-18 0 14,-17 0 1,0 0-1,-1 0-8,1 0 24,-1 0-15,1 0-1,17 0 1,-17 0-15,0 0 13,17 0-7,-17 0-6,-1 0 14,1 0 0,-1 0-14,1 0 14,0 0 0,-1 0 1,1 0-15,0 0 20,35 0-20,-36 0 14,18 0 1,1 0-1,-19 0-14,1 0 14,17 0-14,-17 0 13,0 0-13,-1 0 14,36 0-8,0 0 8,-35 0 1,-1 0-15,36 0 13,0 0 2,-18 0 0,-17 0-1,0 0-8,-1 0-6,1 17 13,0-17 2,-1 0 0,1 0-1,17 0 23,-17 0-22,-1 0-1,1 0-14,0 0 14,17 0-14,0 0 13,1 0-13,17 0 14,17 18 7,-52-18-21,17 0 13,-17 0-13,35 0 14,-18 0-14,0 0 14,-17 0 0,-1 0 101,1 0-115,0 0 0,-1 0 35,1 0-20,-18 18-15,18-1 13,-1-17 2,1 0-15,17 0 14,0 18-14,1-18 13,-1 0-7,18 0-6,-18 0 13</inkml:trace>
    </iact:actionData>
  </iact:action>
  <iact:action type="add" startTime="22727">
    <iact:property name="dataType"/>
    <iact:actionData xml:id="d4">
      <inkml:trace xmlns:inkml="http://www.w3.org/2003/InkML" xml:id="stk4" contextRef="#ctx0" brushRef="#br0">11236 8114 0,'-18'-18'53,"18"-17"-37,36 35-1,17-18-14,-18 18 14,18 0-14,35 0 13,-18 0 2,19 0-15,-1 0 14,0 0-9,36 0-5,17 0 14,-53 0-14,35 0 13,1 0-13,-1 0 14,18 0-14,-17 0 14,-1 0-14,18 0 13,18 0-13,-18 0 14,0 0-9,-17 0-5,-1 0 14,-34 0-14,-1 0 14,35 0 0,-35 0-14,1 0 14,16 0-14,-16 0 14,-1 0-14,0 0 13,0 0-7,0 0-6,36 0 13,-1 0-13,18 0 14,-17 0-14,52 0 14,-52 0-14,-1 0 13,54 0-13,-72 0 14,72 0-14,-18 0 13,-36 0-7,18 0-6,-17 0 14,-1 0-14,-35 0 13,1 0-13,-1 0 14,0 0-14,0 0 14,18 0-14,-18 0 13,-35 0 2,71 0-10,-36 0-5,0 0 14,0 0-14,36 0 14,-36 0-14,0 0 13,-17 0-13,17 0 14,35 0-14,-35 0 13,53 0-13,-35 0 14,-17 0-8,-1 0-6,0 0 13,-18 0-13,1 0 14,17 0-14,18 0 13,18 0-13,-36 0 14,0 0 1,18 0-15,-18 0 0,0 0 19,0 0-19,1 0 13,-1 0-13,0 0 14,-18 0-14,19 0 14,-19 0-14,71 0 13,-52 0-13,-1 0 14,35 0-14,-17 0 14,0 0-9,70 0-5,-70 0 14,18 0-14,52 0 13,-53 0-13,19 0 14,16 0-14,-34 0 14,-18 0-14,-1 0 13,1 0-13,18 0 20,-1 0-20,-35 0 14,-17 0-14,-1 0 14,-17 0-14,36 0 13,-36 0-13,-18 0 14,18 0-14,-18 0 13,36 0-13,-19 0 14,19 0-8,0 0-6,34 0 13,-34 0-13,35 0 14,-18 0-14,18 0 13,-71 0-13,53 0 14,-35 0-14,18 0 14,-54 0-14,36 0 20,-35 0-20,0 0 14</inkml:trace>
    </iact:actionData>
  </iact:action>
  <iact:action type="add" startTime="26577">
    <iact:property name="dataType"/>
    <iact:actionData xml:id="d5">
      <inkml:trace xmlns:inkml="http://www.w3.org/2003/InkML" xml:id="stk5" contextRef="#ctx0" brushRef="#br0">9190 10654 0,'17'0'6,"1"-18"25,0 1-15,-1 17 53,1 0-54,0 0 1,-1 0 15,36 0-30,-53-18 0,53 18 19,-18 0-19,54 0 14,-1 0-14,71 0 13,-36 0-13,18 0 14,36 0-14,-19 0 14,-17 0-14,-17 0 13,-18 0-13,0 0 14,-54 0-8,-16 0-6,17 0 13,-53-18-13,17 18 30,19 0-16,-19-17 1,1-1 0,-1 18 5,1 0-5,0 0-15,-18-18 13,35 18 2,-17 0-15,-1 0 67</inkml:trace>
    </iact:actionData>
  </iact:action>
  <iact:action type="add" startTime="28338">
    <iact:property name="dataType"/>
    <iact:actionData xml:id="d6">
      <inkml:trace xmlns:inkml="http://www.w3.org/2003/InkML" xml:id="stk6" contextRef="#ctx0" brushRef="#br0">24994 10707 0,'36'0'200,"34"0"-199,1 0 14,17 0-14,-35 0 14,35 0-14,18 0 13,-18 0-7,0 0-6,0 0 13,-17 0-13,-53 0 14,52 0-14,-52 0 13,17 0-13,0 0 14,-17 0-14,17 0 14,-17 0-14,17 0 20,-17 0-20,-1 0 13,54 0-13,0 0 14,-1 0-14,-35 0 14,36 0-14,0 0 13,-19 0-13,1 0 14,18 0-14,-36 0 14,18 0-9,0 0-5,-35 0 14,35 0-14,-18 0 13,0 0-13,36 0 14,-18 0-14,17 17 14,-35-17-14,18 0 13,0 0 2,35 0-10,-35 0-5,36 0 14,16 0-14,-52 0 14,18 0-14,17 0 13,0 0-13,-17 0 14,17 0-14,-17 0 13,17 0-13,-35 0 14,70 0-8,-35 0-6,1 0 13,34 0-13,-35 0 14,36 0-14,17 0 14,-53 0-14,18 0 13,-71 0-13,53 0 14,0 0-14,-17 0 20,17 0-20,-17 0 14,-1 0-14,19 0 13,-54 0-13,35 0 14,1 0-14,-53 0 13,52 0-13,1 0 14,-54 0-14,54 0 14,17 0-9,-17 0-5,-18 18 14,-18-18-14,35 0 14,-52 0-14,35 0 13,-35 0 17,17 0-8</inkml:trace>
    </iact:actionData>
  </iact:action>
  <iact:action type="add" startTime="31356">
    <iact:property name="dataType"/>
    <iact:actionData xml:id="d7">
      <inkml:trace xmlns:inkml="http://www.w3.org/2003/InkML" xml:id="stk7" contextRef="#ctx0" brushRef="#br0">30780 10742 0,'17'0'53,"36"0"-52,36 0 13,-19 0-13,18 0 14,1 0-14,-1 0 14,0 0-14,18 0 13,-18 0-13,0 0 14,-17 0-9,17 0-5,-53 0 13,36 0-13,-1 0 14,1 0-14,-36 0 14,36 0-14,-18 0 13,-18 0-13,35 0 14,-17 0-14,-35 0 20,53 0-20,-1 0 14,-35 0-14,36 0 13,-1 0-13,-34 0 14,17 0-14,17 0 14,-34 0-14,16 0 13,19 0-13,-36 0 14,18 0-9,0 0-5,-35 0 14,-1 0-14,1 0 14,0 0-14</inkml:trace>
    </iact:actionData>
  </iact:action>
  <iact:action type="add" startTime="37566">
    <iact:property name="dataType"/>
    <iact:actionData xml:id="d8">
      <inkml:trace xmlns:inkml="http://www.w3.org/2003/InkML" xml:id="stk8" contextRef="#ctx0" brushRef="#br0">1834 13617 0,'36'0'115,"-1"0"-114,-17-17 14,17 17 0,35 0-8,1 0-6,17 0 13,18 0-13,-18 0 14,36 0-14,-36 0 14,18 0-14,-53 0 13,17 0-13,-35 0 14,1 0 7,-19 0-6,1 0-1,17 0-14,1 0 14,17 0 1,-36 0-15,36 0 13,-35 0 2,35 0-10,-36 0 26,19 0 30,-36-18-55,17 18 55,18 0-46,-17 0-1,0 0-8,35 0-6,17 0 14,18 0-14,-17 0 13,-36 0-13,36 0 14,-36 0-14,0-18 13,-17 18-13,0 0 14,-1 0-14,1 0 20,0-17 11,17 17 52,-18 0-68,1 0-1,17 0 1,18-18-1,-17 18 1,52 0-10,18 0-5,-1 0 14,19 0-14,-1 0 13,-34 0-13,-1 0 14,-35 0-14,0 0 14,-36 0 0,1 0 7,17-18-6</inkml:trace>
    </iact:actionData>
  </iact:action>
  <iact:action type="add" startTime="39511">
    <iact:property name="dataType"/>
    <iact:actionData xml:id="d9">
      <inkml:trace xmlns:inkml="http://www.w3.org/2003/InkML" xml:id="stk9" contextRef="#ctx0" brushRef="#br0">7638 15998 0,'17'0'78,"1"0"-63,35 0-8,0 0-6,0 0 13,0 0-13,35 0 14,53 0-14,18 0 14,-18 18-14,53 35 13,17-35-13,-17-18 14,-35 0-14,18 0 13,-54 0-7,-17 0-6,17 17 14,-34-17-14,-19 18 13,1 17 2,-54-35-15,1 0 13,0 0 140,-1 0-153,36 18 14,-35-18 0,35 0-14</inkml:trace>
    </iact:actionData>
  </iact:action>
  <iact:action type="add" startTime="40797">
    <iact:property name="dataType"/>
    <iact:actionData xml:id="d10">
      <inkml:trace xmlns:inkml="http://www.w3.org/2003/InkML" xml:id="stk10" contextRef="#ctx0" brushRef="#br0">12577 16122 0,'17'0'22,"36"-18"-7,-53 1-14,53 17 14,-18-18-14,36 18 14,-1 0-14,1 0 13,35 0-13,-18 0 14,35 0-14,1 0 13,17 0-7,-18 0-6,1 0 14,52 0-14,-35 0 13,71 0-13,-18 0 14,0 0-14,0 0 13,18 0-13,-36 0 14,-35 0-14,-52 0 20,34 0-20,1 0 14,-36 0-14,0 0 14,-18 0-14,19 0 13,87 0-13,-52 0 14,-36 0-14,-18 0 13,18 0-13,1 0 14,-1 0-8,0 0-6,0 0 13,18 0-13,-18 0 14,-17 18-14,52-18 29,1 17-29,-18 1 0,-18-18 13,0 18-13,-35-1 20,35 1-20,0-18 13,18 0-13,0 0 14,0 0-14,-18 0 14,0 0-14,0 0 13,1 0-13,-1 0 14,-18 0-14,19 0 14,-19 0-9,-17 0-5,0 0 13,17 0-13,19 0 14,-19 0-14,18 0 14,-52 0-14,34 0 13,-17 0-13,-35 0 14,52 0-14,-34 0 20,52 17-20,-53-17 14,18 0-14,0 0 13,-18 0-13,0 0 14,18 0-14,-17 0 13,17 0-13,17 0 14,-35 0-14,54 0 14,16 0-9,-16 0-5,-1 0 14,0 0-14,36 0 14,-54 0-14,18 0 13,-35 0-13,18 0 14,-1 0-14,-34 0 13,34 0-13,-17 0 21,-35 0-21,35 0 13,-18 0-13,18 0 14,-36 0 0,36 0-14,18 0 14,-53 0-14,52 0 14,-35 0-14,36 0 13,-18 0-7,-18 0-6,36 0 14,-36 0-14,0 0 13,18 0-13,-35 0 14,-1 0 0,1 0-14,17 0 14,-17 0-14,0 0 14,-1 0-9,1 0 10,17 0-1,-17 0 117,17 0-131,0 0 13,36 0-13,-1 0 20,19 0-20,-1 0 14,0 0-14,-35 0 14,0 0-14,17 0 13,-52 0-13,17 0 14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36:32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48">
    <iact:property name="dataType"/>
    <iact:actionData xml:id="d0">
      <inkml:trace xmlns:inkml="http://www.w3.org/2003/InkML" xml:id="stk0" contextRef="#ctx0" brushRef="#br0">5874 3651 0,'0'-17'278,"17"17"-277,54 0 20,-18 0-5,17 0-15,-52 0 13,35 0 2,-35 0-15,52 0 14,-52 0-14,17 0 13,-17 0-13,17 0 14,-17 0-8,17 0-6,18 0 13,-36 0 2,19 0-15,-19 0 13,1 0-13,17 0 14,-17 0-14,0 0 14,-1 0 0,1 0-8,-1 0 9,1 0-1,17 0-14,-17 0 14,35 0 0,-35 0-14,35 0 14,-18 0-14,0 0 14,0 0-9,18 0-5,-35 0 14,17 0-14,-17 0 14,-1 0-14,19 0 13,-19 0 2,19 0-15,-19 0 13,1 0-13,17 0 14,-17 0-8,35 0-6,-18 0 13,18 0-13,-18 0 14,18 0-14,-18 17 13,18-17-13,0 18 14,-17-18 1,-1 0-15,0 0 13,18 35-7,-35-35-6,-1 0 13,36 18-13,-18-18 14,18 0-14,0 17 29,36-17-29,-54 0 0,-18 18 13,19-18-13,17 0 14,-36 18-9,1-18-5,17 0 14,-17 0-14,35 0 13,-18 17-13,0-17 14,1 0-14,-1 0 14,18 18-14,17-18 13,1 18-13,-53-18 20,87 35-20,-69-35 14,52 18-14,-18-18 14,-17 0-14,35 17 13,36 1-13,-53-18 14,17 0-14,0 53 13,35-53-13,-52 17 14,-1-17-8,19 0-6,-54 0 13,-17 0-13,-1 0 14,1 0-14,0 0 67,-1 0-53,1 0 1,17 0-15,0 0 14,1 0-14,-1 0 13,18 0-13,-18 0 14,18 0-14,-35 0 20,-1 0-20,19 0 0,-19 0 44,18 0-14,-17 0-9,0 0-6,-1-17 0,1-19-1,-18 19 1,0-1-15,18 1 13,-18-19-13,0-34 21,0 52-21,17-35 13,-17-17-13,18 17 14,-18 17-14,0-34 14,0 17-14,0 0 13,0 0-13,0 0 14,0 0-14,0-17 14,0 34-9,0-16 10,0-1-15,0 17 13,0 1-13,0 0 14,0-18-14,0 35 14,0 1-14,0-19 13,0 19-13,0-1 14,0 0-9,0-17 10,0 17-15,-18-17 14,1 18 0,17-1-14,-18 0 14,0-17-14,-17 0 13,0 17-13,17-17 14,-17 17-8,-36-35-6,36 36 13,-18-1 2,18-17-15,-18 17 13,0 18-13,18-18 14,-36-17-14,54 17 14,-54 1-14,18-1 13,-17-17-7,17 35-6,17-18 14,-17 1-14,-35-1 13,35 18-13,-70-53 14,70 53-14,-71-18 13,36-17-13,-18 0 14,-17 0-14,35 17 14,-53-35-9,88 53-5,-53-18 14,-18 1-14,72 17 13,-37 0-13,19-18 14,-54 1 1,71-1-15,-35 18 13,18-18-13,34 18 0,-34-17 19,35 17-19,-1 0 14,1 0-14,0 0 14,17 0 0,-17 0-14,17 0 14,1 0 1,-19 0-15,19 0 13,-54 17 8,36 1-21,17-18 14,-17 18 1,0 17-1,35-18-14,-36 1 14,19-18 7,-19 18-6,19-1-15,-1 1 13,-17-18 2,0 18-15,17-1 14,-17 19-14,-1-19 13,19-17-13,-1 35 14,-35-17-9,18 0-5,17-1 14,-17 1-14,0 0 14,17-1 0,0-17-14,1 18 14,-19 0-14,19-1 14,-1 1-14,1-18 13,-19 17-7,1 19-6,0-19 13,17 1 2,-17 17-15,17-17 14,1 0-14,-1 17 13,-17-17-13,-1 34 14,36-34-14,0 0 14,-17 17-9,-19 0-5,19 1 13,17-1 2,-18 18-15,-17-18 13,35 0 2,0-17-15,0 35 14,0-18-14,0-17 13,0 35-7,0 0-6,0 0 14,-18-36 0,18 36-14,0-18 14,0 18 0,0-35 1,0 17-15,0-17 14,0 35-9,0-36-5,0 1 14,0 17-14,0-17 13,0 0 2,0-1 0,0 1-15,0 17 399,18-17-363,0-1-21,-18 1-15,17 0 14,18 17-14,-17-17 13,0-1 18,17 1 6,-35 0-37,18-18 13,-18 17-13,35 18 14,-35 1 1,18-1-15</inkml:trace>
    </iact:actionData>
  </iact:action>
  <iact:action type="add" startTime="28777">
    <iact:property name="dataType"/>
    <iact:actionData xml:id="d1">
      <inkml:trace xmlns:inkml="http://www.w3.org/2003/InkML" xml:id="stk1" contextRef="#ctx0" brushRef="#br0">7373 7514 0,'53'0'200,"18"0"-199,17 0 13,18 0-13,17 0 14,0 0-14,54 0 14,-1 0 0,1 0-14,-1 0 14,-52 0-14,-1 0 14,-17 0-9,0 0-5,-18 0 14,53 0-14,-53 0 14,18 0-14,0 0 13,-18 0-13,35 0 14,1 0-14,52 0 13,-52 0-13,52 0 21,-52 0-21,-71 0 13,0 0-13,-1-17 14,-34 17-14,17 0 0,-17 0 28</inkml:trace>
    </iact:actionData>
  </iact:action>
  <iact:action type="add" startTime="30144">
    <iact:property name="dataType"/>
    <iact:actionData xml:id="d2">
      <inkml:trace xmlns:inkml="http://www.w3.org/2003/InkML" xml:id="stk2" contextRef="#ctx0" brushRef="#br0">8802 7479 0,'0'-35'184,"0"17"-183,0 0 14,-35-17-14,17 0 14,0-18-14,1 35 13,-1-17-7,0 0-6,1 17 13,-19-53-13,36 19 14,0 16 1,0 19-1,-17-36-14,17 0 14,0 35-14,0-35 13,0 18-7,0 0-6,0-1 14,0 1-14,0 0 13,0 17 2,0-35-15,0 36 29,17-19-29,-17 19 14,0-1-9,36 18 10,-1-35-15,-17 17 14,-18 1 0,35 17-14,-17 0 14,52-36-14,-17 36 14,-18-17-14,-17 17 19,0 0 58,-1 0-77,18 0 21,-17 0-7,-18 17-14,18 1 14,-1-18-14,-17 18 13,18 17 2,-18-18-15,0 1 14,18 17-14,-18-17 0,17 17 12,-17-17-6,18 17 8,-18-17-14,0 35 14,0-18-14,0 0 14,0 1-14,0 34 13,0-35-13,0 1 14,0 17-14,0-18 20,0-17-5,0-1-15,0 1 13,0-1 118</inkml:trace>
    </iact:actionData>
  </iact:action>
  <iact:action type="add" startTime="31739">
    <iact:property name="dataType"/>
    <iact:actionData xml:id="d3">
      <inkml:trace xmlns:inkml="http://www.w3.org/2003/InkML" xml:id="stk3" contextRef="#ctx0" brushRef="#br0">10266 7108 0,'0'18'1,"-18"0"13,1-18 2,-1 17-15,0 1 20,1-18-20,-1 0 14,0 18 0,1-18-14,-1 0 14,0 0 0,1 0 1,-18 0 6,-18-18-6,35 0 0,-17 1-15,-1-19 13,36 19 2,-35 17-15,0-18 0,-18-35 12,35 36 3,1-1-9,-19 0-6,19 1 29,-1-1-29,18 0 29,0 1-14,0-1-1,0-17-8,0 17 8,0-17 1,0 0 0,0 17-15,0 0 13,0-17-13,0 0 14,18 17-14,-18 1 20,17-19-20,36-17 14,-35 36-14,-18-1 13,35 0-13,-17 1 14,-1-18-14,19 35 14,-19-18-14,-17 0 13,53 1-13,-35 17 14,0 0-9,17-18 10,-35 0-15,18 18 14,34-17 0,-34 17 16,17 0-8,-17 0-22,0 0 13,-1 0-13,1 0 14,0 0-14,-1 0 14,1 0-14,17 0 13,-35 17-13,18-17 14,-1 0-14,1 0 13,0 18-7,-1 0 24,1-1-30,0 1 14,-1 17 0,1 0-14,17 18 14,-35-17 1,0-19-10,18 19 10,-18-19-15,0 18 13,0 1-13,0-1 14,-18 0-14,18-17 14,-18 17-14,1 1 13,-1 16-13,1-52 14,17 36-9,0-19 10</inkml:trace>
    </iact:actionData>
  </iact:action>
  <iact:action type="add" startTime="36036">
    <iact:property name="dataType"/>
    <iact:actionData xml:id="d4">
      <inkml:trace xmlns:inkml="http://www.w3.org/2003/InkML" xml:id="stk4" contextRef="#ctx0" brushRef="#br0">9102 7161 0,'0'36'46,"0"-19"-30,0 1-10,0 17 10,-18 18-15,0-18 14,1-35 0,-1 53-14,0-53 0,1 53 29,-1-17-15,1-36-8,-1 17-6,0 1 14,1-1-14,-1 1 13,0-18-13,18 18 14,-17-18-14</inkml:trace>
    </iact:actionData>
  </iact:action>
  <iact:action type="add" startTime="44985">
    <iact:property name="dataType"/>
    <iact:actionData xml:id="d5">
      <inkml:trace xmlns:inkml="http://www.w3.org/2003/InkML" xml:id="stk5" contextRef="#ctx0" brushRef="#br0">11871 7497 0,'18'0'53,"52"0"-38,-52 0 1,52 0-15,1 0 14,-53 0-14,52 0 13,1 0-13,-54 0 14,71 0-9,-35 0-5,18 0 14,-36 0-14,36 0 14,17 0 0,-17 0-14,-1 0 14,-35 0-14,36 0 13,-1 0-13,-52 0 14,53 0-8,-1 0-6,-52 0 13,52 0-13,1 0 14,0 0-14,-36 0 13,53 0-13,-17 0 14,-1 0-14,18 0 14,-17 0-14,-36 0 13,53 0-7,-17 0-6,-1 0 13,-17 0-13,36 0 14,-37 0 1,19 0-15,0 0 13,-18 0-13,17 0 14,-17 0-14,0 0 14,-18 0-9,36 0-5,-36 0 14,18 0-14,0 0 13,0 0-13,-18 0 14,18 0-14,-35 0 14,35 0-14,-18 0 13,18 0-13,17 0 36,89 0-36,-106 0 0,17 0 13,-17 0 1,18 0-14,-18 0 0,35 0 13,-35 0 2,18 0-15,-1 0 13,-17 0-7,35 0-6,0 0 13,-35 0-13,36 0 14,-19 0-14,1 0 14,-18 0-14,-1 0 13,19 0-13,17 0 14,0 0-14,-17 0 13,17 0-7,0 0-6,36 0 14,-36 0-14,0 0 13,0 0-13,18 0 14,-18 0-14,1 0 13,-1 0 2,0 0-15,-17 0 14,-19 0-9,1 0-5,18 0 14,17 0-14,-17 0 13,-36 0-13,53 0 14,-17 0-14,-1 0 14,18 0-14,36 0 13,-36 0-13,36 0 14,-36 0-8,53 0-6,-53 0 13,0 0-13,36 0 14,-1 0-14,-35 0 13,36 0-13,17 0 14,-17 0 1,-36 0-15,35 0 13,-35 0-7,36 0-6,-36 0 13,36 0-13,-1 0 14,-35 0-14,0 0 14,36 0-14,-1 0 13,-17 0-13,0 0 14,35 0-14,-17 0 14,-1 0-9,-35 0-5,89 0 14,-54 0-14,18 0 13,36 0-13,-54 0 14,1 0-14,17 0 14,0 0-14,-18 0 13,36 0 2,-18 0-15,35 0 4,-52 0 11,-18 0-15,17 0 14,36 0-14,-53 0 13,17 0-13,1 0 14,-36 0-14,0 0 13,-17 0-13,-1 0 14,1 0-8,17 0-6,0 0 13,0 0-13,36 0 14,-71 0-14,70 0 13,-70 0-13,0 0 14,0 0-14,-35 0 14,17 0-14</inkml:trace>
    </iact:actionData>
  </iact:action>
  <iact:action type="add" startTime="50627">
    <iact:property name="dataType"/>
    <iact:actionData xml:id="d6">
      <inkml:trace xmlns:inkml="http://www.w3.org/2003/InkML" xml:id="stk6" contextRef="#ctx0" brushRef="#br0">18009 7426 0,'-35'0'22,"17"0"-7,1 0-14,-1 0 30,0 0-30,1 0 13,-18 0 8,17 0-6,-35 0 0,35 0-15,-35 0 13,18 0-13,-18 0 14,0 0-14,0 0 13,0 0 2,18-18-9,0 1 24,17-1-16,1-17-14,17 17 14,0 0 1,0 1-15,-18-1 13,18-17-7,-18 0-6,1-1 14,17 19 0,0-19-14,-18 19 14,18-1-14,0-17 13,0 17 2,0-17-15,0 0 20,0-1-20,0 1 14,0 18 0,18-36-14,-1 35 14,-17 0-14,18 1 14,17-19 0,1 19 1,-36-1-10,35 18-5,-18 0 14,36-18-14,-17 18 14,34-17-14,1-18 14,-18 35 16,-36 17-16,19 1-8,-1-1-6,-17 1 13,-1 0-13,1-18 14,-1 35-14,1-17 14,17-1-14,-35 1 13,18 17-13,0 1 29,-18-1-23,0 0 9,0-17-15,0-1 13,0 19 2,0-19 0,0 1-15,0 0 13,0-1 8</inkml:trace>
    </iact:actionData>
  </iact:action>
  <iact:action type="add" startTime="58807">
    <iact:property name="dataType"/>
    <iact:actionData xml:id="d7">
      <inkml:trace xmlns:inkml="http://www.w3.org/2003/InkML" xml:id="stk7" contextRef="#ctx0" brushRef="#br0">16245 4163 0,'-35'0'15,"0"0"1,0 0 5,-1 0-20,1 0 14,0 0-14,-18 0 14,35 0-14,-35 0 13,-17 0-13,52 0 14,-105-18-14,34 0 14,-16-34-14,34 34 13,-17 0-7,-18 1-6,35-36 13,-34 17-13,52 1 14,-18 0-14,-17 0 14,-18-36-14,53 53 13,-35-34-13,53 16 14,-18-17-14,0 18 20,18 17-20,-1-17 14,19-35-14,-1 52 13,-17-17-13,35 17 14,-36-70-14,19 53 14,17-1 0,0-17-14,0 36 14,0-1-9,0-17-5,0 0 14,0-18-14,0 35 14,17-53-14,1 18 13,0 18-13,35-35 14,-36 34-14,72-34 13,-19-1-13,1 36 21,34-53-21,1 53 0,0-36 12,53 36 3,-36-36-15,18 53 13,1-52-13,34 52 14,-17-35-14,-36 53 14,54-35-14,-19 0 13,-17 35-7,18-18-6,-18 18 13,36 0-13,34 0 14,19 0-14,-19 0 14,-34 0-14,17 0 13,-18 0-13,-52 0 14,-36 0-14,-18 0 20,-17 0-20,-35 0 0,0 0 13,17 18 1,-18-1 1,19 1-15,-19 0 14,19 35-14,-19-53 13,19 35-13,16 18 14,-34 0-9,17-18 10,-17-17-15,0 52 14,17-17-14,-17 0 13,-18 18-13,17-54 14,1 54-14,-18-1 14,0-52-14,0 53 20,0-19-20,0-34 0,0 53 12,0-36 3,-18 18-15,1-35 14,-19 34-14,1-16 13,0-1-13,-1 0 14,19-17-14,-18 17 13,-1 0-7,1-17-6,-36 35 14,36-35-14,-53 35 13,53-36-13,-36 18 14,-35 18-14,71-35 14,-53 0-14,-18 17 13,35 0-13,-52 36 14,0-54-9,-1 19-5,36-36 14,-18 17-14,18-17 14,35 18-14,-35-18 13,17 18 2,18-18-15,18 0 13,-18 17-13,0-17 14,18 18-8,-53-18-6,17 0 13,36 35-13,-53-17 14,52-18-14,-52 0 14,18 17-14,-1 1 13,18-18-13,18 0 14,0 35-14,17-35 13,0 0-7,1 0 194,-1 0-186,0 18 1,1-18-1,-1 0-14,0 18 14,-17-18 1,18 17-15,-1-17 20,-17 0-20,17 18 13,0-18 2,-17 0-15,17 18 14,1-18 0,-1 0 39,1 0-39,-1 0 1</inkml:trace>
    </iact:actionData>
  </iact:action>
  <iact:action type="add" startTime="65698">
    <iact:property name="dataType"/>
    <iact:actionData xml:id="d8">
      <inkml:trace xmlns:inkml="http://www.w3.org/2003/InkML" xml:id="stk8" contextRef="#ctx0" brushRef="#br0">16757 7338 0,'-35'-36'84,"17"19"-69,0 17-14,-17-18 0,17 1 13,-17-1 1,18 18-14,-1-18 14,-17-35-14,17 36 14,-35-19-9,35 1-5,1 18 14,-18-1-14,-1-35 14,19 18-14,-36-18 13,35 35-13,0-17 14,1-18-14,-19-18 13,36 54-13,0-19 14,-17-16-8,17 16-6,0-17 13,0 0-13,0 36 14,0-36-14,0 18 13,0-1 2,0 1-15,0-18 14,17 18-14,19-18 13,-1 18-7,18-18-6,18 17 14,34 1-14,-16-18 13,-19 53-13,36-35 14,-71 35-14,0 0 14,-17 0-14,0 0 13,-1 0-13,1 0 14,0 0-9,35 18-5,-18 17 14,18 35-14,-18 1 14,18 17-14,-18-35 13,1 35 2,16 1-15,-34 16 13,17 1-13,-17-53 14,0 53-8,-1-53-6,-17 0 13,0 35-13,0-35 14,0-18-14,0-17 13,-35 35-13,17-36 14,18 1-14,0 0 14,-17-1-14,-19 1 20,36 0-5</inkml:trace>
    </iact:actionData>
  </iact:action>
  <iact:action type="add" startTime="68210">
    <iact:property name="dataType"/>
    <iact:actionData xml:id="d9">
      <inkml:trace xmlns:inkml="http://www.w3.org/2003/InkML" xml:id="stk9" contextRef="#ctx0" brushRef="#br0">23566 7391 0,'-36'0'216,"19"0"-215,-54 17 13,1-17-13,17 0 14,0 0-14,-18 0 14,53 0-9,-17 0-5,0 0 14,17 0 1,1 0 68,-1 0-69,0 0 1,-17 0 0,17 0-1,1-17 7,-1-1-6,1 18 0,-1-18-1,0 18 1,1 0-15,-1 0 0,0 0 13,1-35 1,-19 17-8,1 1-6,-18-18 13,53 17 2,-17 18-15,-1-18 14,0 1-14,1-1 13,-1 18-13,0-53 14,1 35-14,17 1 13,-18-18-7,18 17-6,-18-17 14,18-1-14,0 19 13,0-19 2,0 19-15,-35-36 13,35 35 2,0 1-15,0-1 20,0 0-20,0 1 14,0-19 0,18-17-14,-18 18 14,17 0 1,-17 0-15,18-1 13,0 19-13,-18-19 14,0 19-9,17-36 10,1 53 0,0-35-15,-18-1 13,35 19-13,-35-19 14,35 1-14,-17 35 14,-18-17-14,35-19 20,0 19-20,-17-1 13,-18 0-13,18 1 14,17-1-14,-35 0 14,35 1-14,1-1 13,-36 0-13,52 1 14,1-36-14,-35 35 20,17 1-20,1 17 14,16-36 0,-16 36 1,-19-17-15,1 17 13,53-18-13,-18 18 14,-18-35 7,-18 35-21,19 0 14,-19 0 1,1 0-15,0 0 13,-1 0 2,1 0-15,17 0 14,-17 0-14,35 0 20,-36 0-6,-17 17-14,36-17 14,-36 18 1,35-18-15,-17 18 13,-18-1-13,17 1 14,18-18-14,18 35 20,-53-17-20,36 0 14,-1-1-14,-35 1 13,18 17-13,-1-17 14,19 35-14,-36-36 14,17 1-14,1 0 13,17 35-13,-35-36 20,18 18-20,-1-35 14,-17 36-14,36-1 14,-36 0 0,0-17 1,0 17-15,17 0 13,-17-17 2,0 0-9,0-1-6,0 19 13,0-19-13,0 1 14,0 0-14,0-1 13,0 1 2,0 35-15,0-36 0,0 1 13,0 0 1,0 17-8,0 18 8,0-35-14,-17 17 14,17-18-14,0 1 14,-18 35-14,18-35 13,-18-1-13,-17 19 14,35-19-14,-18 1 14,1 17-9,-18 0-5,17-17 14,0-18-14,-35 35 13,36-17-13,-19 0 14,19-18-14,-1 17 14,0-17-14,1 18 13,-1-1 8,-17-17-6,17 0 15,1 0-15</inkml:trace>
    </iact:actionData>
  </iact:action>
  <iact:action type="add" startTime="77521">
    <iact:property name="dataType"/>
    <iact:actionData xml:id="d10">
      <inkml:trace xmlns:inkml="http://www.w3.org/2003/InkML" xml:id="stk10" contextRef="#ctx0" brushRef="#br0">2469 10407 0</inkml:trace>
    </iact:actionData>
  </iact:action>
  <iact:action type="add" startTime="78719">
    <iact:property name="dataType"/>
    <iact:actionData xml:id="d11">
      <inkml:trace xmlns:inkml="http://www.w3.org/2003/InkML" xml:id="stk11" contextRef="#ctx0" brushRef="#br0">6456 10760 0,'17'0'15,"1"0"-14,17 0 14,1 0 0,17 0-14,35 0 0,0 0 13,35 0 1,54 0-8,-18 0-6,35 0 14,-18 0-14,0 0 13,36 0-13,0 0 14,-18 0-14,53 0 13,-18 0-13,0 0 14,-17 0-14,0 0 14,17 0-9,-35 0-5,53 0 14,-53 0-14,18 0 13,-36 0-13,0 0 14,-17 0-14,-18 0 14,0 0-14,-17 0 13,-1 0-13,18 0 20,-52 0-20,69 0 14,-17 0-14,-17 0 14,-1 0-14,-34 0 13,34 0-13,18 0 14,-17 0-14,-1 0 14,1 0-14,17 0 13,-53 0-7,0 0-6,0 0 13,-35 0-13,0 0 14,-35 0-14,17 0 14</inkml:trace>
    </iact:actionData>
  </iact:action>
  <iact:action type="add" startTime="80633">
    <iact:property name="dataType"/>
    <iact:actionData xml:id="d12">
      <inkml:trace xmlns:inkml="http://www.w3.org/2003/InkML" xml:id="stk12" contextRef="#ctx0" brushRef="#br0">7708 13088 0,'18'0'885,"-1"0"-869,1 0 15,0 0-15,17 0 84,-17 0-78,-1 0 9,1 0-15,0 0 0,-1 0-1,1 0-14,17-18 20,-17 18-5,17 0-1,-17 0-14,-1 0 14,19 0 1,-19 0 37,1 0-22,0 0-15,-1 0 22,1 0-7,17 0 0,-17 0-15,-1 0 22,19 0-23,-19 0 16,1 0-15,0 0 0,-1 0 6,1 0 9,17 0 22,-17 0-21,-1 0 15,1 0-25,0 0-6,-1 0-1,1 0-14,0 0 14,-1 0-14,1 0 13,17 0-13,18-35 14,-18 35 1,1 0-10,17-18-5,-1 18 29,-34 0-29,0 0 0,17 0 13,0 0 1,-17 0 1,0 0-15,-1 0 14,1 0-9,-1 0 10,1 0-1,0 0 17,17 0-17,0 0 1,18 0-10,-35 0-5,35 0 14,-18 0-14,0 0 13,1 0-13,-19 0 14,19 0-14,-19 0 14,1 0 0,-1 0-14,1 0 14,35 0-9,-35 0 10,17 0 0,-17 0-15,17 0 13,0 0-13,-17 0 14,-1 0 0,1 0 1,0 0-9,-1 0 8,1 0-14,0 0 14,-1 0 0,1 0 1,17 0-15,-17 0 14</inkml:trace>
    </iact:actionData>
  </iact:action>
  <iact:action type="add" startTime="102980">
    <iact:property name="dataType"/>
    <iact:actionData xml:id="d13">
      <inkml:trace xmlns:inkml="http://www.w3.org/2003/InkML" xml:id="stk13" contextRef="#ctx0" brushRef="#br0">1764 15028 0,'18'18'100,"-1"-18"-85,18 0 1,1 0 0,-1-35-1,-17 35-8,17-18-6,0 18 13,-17 0-13,17 0 14,18-18-14,-35 18 14,35 0 0,17 0-14,-52-35 0,52 35 13,-34 0-13,34-18 20,-35 18-20,1 0 14,17 0-14,-36-17 13,36 17-13,0 0 14,-18 0-14,1 0 14,17 0-14,-36 0 13,54 0-13,-18 0 14,-36-18-9,36 18-5,-17 0 14,16-17-14,-34 17 13,35 0-13,-18 0 14,36-18-14,-1 18 14,-17-18 0,-35 18-14,35 0 14,-36 0-9,36 0 10,-17 0-15,-1 0 14,-17 0-14,17 0 13,0 0-13,0 0 14,36 0-14,-36 0 14,1 0-14,34 0 13,-35 0-8,18 0-5,18 0 14,-54 0-14,54 0 14,-18 0-14,-35 0 13,35 0-13,-18 0 14,0 0-14,0 0 13,36 0-13,-53 0 21,52 0-21,-17 0 0,-18 0 12,36 0 3,-1 0-15,-17 0 13,0 0-13,35 0 14,-17 0-14,-18 0 14,-18 0-14,36 0 13,-1 0-7,-17 0-6,0 0 14,18 0-14,-1 0 13,18 0-13,-35 0 14,36 0-14,-37 0 13,37 0-13,-1 0 14,-18 0-14,19 0 14,-19 0-9,1 0-5,-1 0 14,-17 0 0,35 0-14,-17 0 14,17 0-14,-35 0 14,18 0-14,-36 0 13,53 0-13,-53 0 14,18 0-9,18 0-5,-36 0 14,18 0-14,18 0 13,-19 0-13,-16 0 14,34 0-14,-17 0 14,-17 0-14,34 0 13,1 0-13,-54 0 14,54 0-9,-18 0 10,-18 0-15,18 0 0,17 0 13,-52 0 1,53 0-14,-36 0 14,0 0-14,36 0 13,-36 0-13,36 0 14,-54 0-8,54 0-6,-18 0 13,-36 0-13,54 0 14,-53 0-14,34 0 13,-16 0-13,17 0 14,-18 0-14,18 0 14,-18 0-14,18 0 13,0 0-7,-35 0-6,52 0 14,-17 0-14,-18 0 13,36 0 2,-18 0-15,-18 0 13,36 0-13,-18 0 14,35 0-14,-35 0 14,-18 0-9,36 0-5,-19 0 14,1 0-14,18 0 13,-1 0-13,1 0 14,17 0-14,-35 0 14,35 0-14,1 0 13,16 0-13,-16 0 14,-1 0-9,0 0-5,0 0 14,0 0-14,18 0 14,-18 0 0,1 0-14,-1 0 14,35 0-14,-52 0 14,17 0-14,0 0 13,0 0-7,-17 0-6,17 0 13,0 0-13,-35 0 14,18 0-14,17 0 14,-35 0-14,35 0 13,-17 0-13,17 0 14,-35 0-14,17 0 14,-34 0-9,17 0-5,17 0 14,1-17-14,-18 17 13,35 0-13,-18-36 14,-34 36 1,16 0-15,19 0 13,0 0-13,17 0 14,-53 0-9,53 0-5,-17 0 14,17 0-14,-17 0 14,17 0-14,-35 0 13,35 0-13,-35 0 14,17 0-14,-17 0 13,35 0-13,-52 0 14,34 0-8,1 0-6,-54 0 13,54 0-13,0 0 14,-54 0-14,54-17 13,-1 17-13,-52 0 14,53 0-14,-19 0 14,-16 0 0,17 0-8,-18 0-6,0 0 13,36 0-13,-18 0 14,-36 0-14,36 0 14,0 0-14,0 0 14,-35 0 0,-1 0-14,19 0 14,-19 0-9,1 0 10,0 0-15,-1 0 13,1 0-13,17 0 14,-17 0 1,-1 0-15,54 0 13,-1 0 2,-17 0-10,18 0-5,0 0 0,-1 0 13,-17 0 2,-18 0-15,1 0 13</inkml:trace>
    </iact:actionData>
  </iact:action>
  <iact:action type="add" startTime="118089">
    <iact:property name="dataType"/>
    <iact:actionData xml:id="d14">
      <inkml:trace xmlns:inkml="http://www.w3.org/2003/InkML" xml:id="stk14" contextRef="#ctx0" brushRef="#br0">19703 15416 0,'0'-17'162,"17"17"-147,36 0-8,0 0 9,-35 0-1,17 0-14,36 0 14,-36 0-14,0 0 14,36 0-14,-54 0 13,54 0-13,-1 0 14,-52 0-9,53 0-5,-1 0 14,-17 0-14,0 0 13,18 0 2,-1 0-15,1 0 14,-36 0-14,36 0 13,-1 0-13,-17 0 14,-18 0-9,36 0-5,-1 0 14,-52 0-14,53 0 14,-1 0-14,-52 0 13,52 0-13,-34 0 14,-1 0-14,35 0 14,-34 0-14,17 0 13,17 0-7,-17 0-6,0 0 13,0 0-13,0 0 14,17 0 1,-34 0-15,17 0 13,0 0-13,-36 0 14,36 0-14,-35 0 14,35 0-9,17 0 10,-52 0-15,-1 0 13,1 0-13,0 0 14,-1 0 1,19 0-1,-19 0 1,1 0-10,17 0 10,-17 0-15,35 0 13,-36 0-13,54 0 14,17 0 0,-17 0-14,52 53 14,-70-53-14,0 0 14,18 0-9,-36 0-5,0 0 14,-17 0-14</inkml:trace>
    </iact:actionData>
  </iact:action>
  <iact:action type="add" startTime="124140">
    <iact:property name="dataType"/>
    <iact:actionData xml:id="d15">
      <inkml:trace xmlns:inkml="http://www.w3.org/2003/InkML" xml:id="stk15" contextRef="#ctx0" brushRef="#br0">25277 15275 0,'35'0'116,"35"0"-101,-17 0 1,18 0-10,17 0-5,18-35 0,-36 35 13,36-18 2,-35 18-15,17-17 13,-17 17-13,70-18 14,-88 18-14,17 0 13,18 0-13,-17 0 14,-1 0-8,-17 0-6,0 0 13,0 0-13,18-35 14,-36 35-14,18 0 13,17 0-13,-34 0 14,52 0 1,-17 0-15,-1 0 13,1 0-13,17 0 5,0 0-5,0 0 13,-35 0-13,35 0 14,-35 0 1,35 0-15,18 0 13,-18 0-13,-35 0 14,36 0-14,-19 0 14,-17 0-9,18 0-5,-18 0 14,17 0-14,-35 0 13,18 0-13,18 0 14,-18 0-14,-18 0 14,36 0-14,-1 0 13,1 0-13,17 0 14,-35 0-9,35 0-5,-17 0 14,-1 0-14,-17 0 14,18 0-14,-1 0 13,1 0 2,-1 0-15,18 0 13,-52 0-13,52 0 14,-18 0-8,19 0-6,-1 0 13,71 0 2,-71 0-15,0 0 13,0 0-13,18 0 14,-53 0-14,35 0 14,0 0-14,18 0 13,-18 0-7,1 0-6,-1 0 13,0 0-13,0 0 14,18 0-14,-18 0 14,-53 0-14,54 0 13,-36 0 2,-18 0-15,18 0 14,0 0-9,-36 0-5,19-18 14,-19 18-14,1 0 13,-1-17-13,19 17 30,-19 0 7,1 0-23,0 0 148</inkml:trace>
    </iact:actionData>
  </iact:action>
  <iact:action type="add" startTime="133145">
    <iact:property name="dataType"/>
    <iact:actionData xml:id="d16">
      <inkml:trace xmlns:inkml="http://www.w3.org/2003/InkML" xml:id="stk16" contextRef="#ctx0" brushRef="#br0">5821 16739 0,'0'18'31,"17"-18"7,1 18-23,0-18-14,-1 0 14,36 17-14,35 18 13,18 18-13,-17-35 14,69 17-14,19-17 14,17 35 0,35 0-8,-53-36-6,36 1 13,0-18-13,-18 0 14,-71 0-14,36 0 14,-53 0-14,0 0 13,-89 0-13,54 0 14,-54 0-14,1 0 14,0 0-9,-1 0 125,1-18-68,17 1-57,1-1 10,16 18-15,-16-17 13,-36-1-13,35 0 14,0 18-14,1-17 13,34-19-13,-35 19 14,18-1-14,-17-17 20,-36 17-20,17 0 14,1 18-14</inkml:trace>
    </iact:actionData>
  </iact:action>
  <iact:action type="add" startTime="134473">
    <iact:property name="dataType"/>
    <iact:actionData xml:id="d17">
      <inkml:trace xmlns:inkml="http://www.w3.org/2003/InkML" xml:id="stk17" contextRef="#ctx0" brushRef="#br0">11571 16739 0,'18'0'137,"17"0"-121,0 0-15,36 0 14,17 0-14,0 0 13,0 0-13,36 36 14,-36-36-14,71 0 14,-36 0-14,-34 0 20,34 0-20,-17 0 0,0 0 12,35 0 3,0 0-15,35 0 14,-52 0-14,-1 0 0,1 0 12,-1 0 3,-17 0-15,17 0 13,-52 0-7,-36 0-6,36 0 14,17 0-14,-35-18 13,0 0-13,-18 18 14,0-17-14,1 17 13,-19 0-13,1 0 14,17 0 7,-35-18-21,36 0 45,16 18-30,-34-17-1,35 17-14,0-36 0,-35 36 20,17 0-20,18-17 13,-36-1-13,1 1 14,0-1-14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2:59:24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22">
    <iact:property name="dataType"/>
    <iact:actionData xml:id="d0">
      <inkml:trace xmlns:inkml="http://www.w3.org/2003/InkML" xml:id="stk0" contextRef="#ctx0" brushRef="#br0">2469 5345 0,'53'0'216,"-17"0"-215,34 0 0,18 0 19,-17 0-19,17 0 13,0 0-13,1 0 14,34 0-14,-35 0 14,18 70-14,-35-70 13,17 0-13,0 18 14,35-18-14,1 0 13,-36 0-7,0 0-6,36 0 14,-71 0-14,35 0 13,18 17-13,-18-17 14,18 36-14,-18-36 13,35 35-13,-34-35 14,-1 0-14,35 0 20,1 0-20,-18 0 14,-36 0-14,18 0 13,1 0-13,-19 0 14,18 18-14,-35-18 14,35 17-14,1-17 13,16 36-13,-69-36 14,17 0-9,17 0-5,1 0 14,-54 0-14,36 0 14,-17 0-14,-1 0 13,-18 17-13,36-17 14,-17 0-14,34 18 14,18 35-14,1-53 13,34 0-7,36 0 8,-18 0-14,35 0 14,1 0-14,-1 0 14,-52 0-14,52 0 13,-53 0-13,1 0 14,-36 0-14,-35 0 13,18 0-7,17 0-6,-35 0 14,0 0-14,17 0 13,36 0-13,-18 0 14,53 0-14,18 0 13,-18 0-13,36 0 14,-36 0-14,35 0 14,-70 0-9,0 0 10,0 0-15,-54 0 13,37 0-13,-72 0 14,1 0-14,0 0 29</inkml:trace>
    </iact:actionData>
  </iact:action>
  <iact:action type="add" startTime="12644">
    <iact:property name="dataType"/>
    <iact:actionData xml:id="d1">
      <inkml:trace xmlns:inkml="http://www.w3.org/2003/InkML" xml:id="stk1" contextRef="#ctx0" brushRef="#br0">5980 7937 0,'17'0'199,"36"0"-183,-18 0-1,18 0-8,-17 0-6,17 0 14,-18 0-14,35 18 13,-52-18-13,17 18 14,18-18-14,-35 0 13,35 0-13,0 17 14,0-17-14,17 18 14,18-18-9,-17 0-5,35 0 14,-36 0-14,18 0 14,-35 0-14,18 0 13,-36 0-13,0 0 14,36 0-14,-53 0 13,17 0 2,-17 0-9,-1 0 8,1 0 1</inkml:trace>
    </iact:actionData>
  </iact:action>
  <iact:action type="add" startTime="17798">
    <iact:property name="dataType"/>
    <iact:actionData xml:id="d2">
      <inkml:trace xmlns:inkml="http://www.w3.org/2003/InkML" xml:id="stk2" contextRef="#ctx0" brushRef="#br0">8714 8008 0,'-18'0'47,"0"0"-32,89 0 154,35 0-168,35 0 22,35 0-17,-35 0 2,106 0-2,-17 0-5,-1 0 13,18 0-5,-18 0-8,-17 0 14,-18 0-14,-35 0 14,35 0-14,-71 0 13,18 0-13,-35 0 14,-18 0-14,-35 0 13,18 0-13,-18 0 14,35 0-8,-35 0-6,-18 0 13,36 0-13,-36 0 14,0 0-14,36 0 14,-18 0-14,-1 0 13,19 0 2,17 0-15,-17 0 0,17 0 19,0 0-19,18-35 14,-18 35-14,-35 0 13,0 0-13,35 0 14,-35 0-14,0-18 13,-18 18-13,36 0 14,-18 0-14,35 0 14,0 0-9,-17 0-5,35 0 14,-18 0-14,0 0 13,71 0-13,-71 0 14,0 0-14,-35 0 14,0 0-14,18 0 13,-36 0-13,0 0 20,36 0-20,-54 0 14,36 0-14,0 0 14,35 18-14,-17-18 13,17 0-13,0 17 14,0-17-14,18 18 14,-53-18-14,53 53 13,-18-35-7,0-18-6,-17 17 13,52 1-13,-34-18 14,-19 0-14,-17 0 14,18 0-14,-36 0 29,0 18 70,-17-18-78,-1 0 194,19 0-201,-1 0-14,36 0 14,-18 0-14,17 17 14,-35-17-14,-17 0 13,0 0-13</inkml:trace>
    </iact:actionData>
  </iact:action>
  <iact:action type="add" startTime="53871">
    <iact:property name="dataType"/>
    <iact:actionData xml:id="d3">
      <inkml:trace xmlns:inkml="http://www.w3.org/2003/InkML" xml:id="stk3" contextRef="#ctx0" brushRef="#br0">16986 8061 0,'18'0'68,"17"0"-52,0 0 15,-17 0-30,0 0 14,-1 0-14,1 0 13,0 0 2,-1 0-10,1 0-5,17 0 14,0 0-14,36 0 14,-36 0 0,18 0-14,18 0 14,-18 0-14,-18 0 14,53 0-14,-35 0 13,0 0-7,0 0-6,17 0 13,-34 0-13,-1 0 14,18 0-14,-18 0 14,36 0-14,-18 0 13,-18 0-13,36 0 14,-19 0-14,1 0 13,-17 0-7,34 0 9,-17 0-15,-18 0 13,36 0-13,-36 0 14,0 0-14,18 0 13,0 0-13,-35 0 14,53 0-14,-19 0 14,-34 0-9,53 0-5,-36 0 14,18-18-14,17 18 13,-34 0-13,69-17 14,1-19-14,35 36 14,-52 0-14,34 0 13,1 0-13,-36 0 14,0 0-9,0 0-5,-17 0 14,-1 0 1,1 0-15,-54 0 13,36 0-13,-17 0 14,-1 0-14,18 0 14,-36 0-14,19 0 13,-19 0-7,19 0-6,-19 0 13,1-17-13,17 17 14,-17 0 1,17 0-1,-17 0-14,-1 0 51,19 0 780,-19-18-831,1 18 14,17 0 1,-35-18-15,18 18 13,17-17-7,0 17-6,18 0 14,-17-18 0,-1 18-14,-17 0 14,-1-17-14,1 17 13</inkml:trace>
    </iact:actionData>
  </iact:action>
  <iact:action type="add" startTime="60066">
    <iact:property name="dataType"/>
    <iact:actionData xml:id="d4">
      <inkml:trace xmlns:inkml="http://www.w3.org/2003/InkML" xml:id="stk4" contextRef="#ctx0" brushRef="#br0">2452 9313 0,'17'0'200,"54"0"-185,0 0-14,-19 0 14,1 0-14,53 0 14,0 0-14,0 0 13,17 0 2,-34 0-15,34 0 13,0 0-7,-34 0-6,34-17 14,-52 17-14,35 0 13,-36 0-13,-17 0 29,53 0-29,-53 0 0,-36 0 13,36 0-13,-35 0 14,35 0-9,0 0-5,-18 0 14,36 0-14,-36 0 13,18 0-13,17 0 14,1 0-14,-18 0 14,0-18 0,17 18-14,19-18 14,-19 1-9,54-1-5,-1 18 14,0 0-14,19 0 14,-54 0-14,0 0 13,18 0-13,-18 0 14,0 0-14,0 0 14,36 0-14,-1 0 13,54 0-7,-36 0-6,-18 0 13,54 0-13,-36 0 14,18 0-14,-36 0 14,-17 0-14,-18 0 13,-17 0-13,-1 0 14,-17 0 0,0 0-8,0 0-6,0 0 14,-18 0-14,36 0 13,-18 0-13,35 0 14,0 0-14,0 0 13,0 0-13,1 0 14,69 0-14,-69 0 14,-1 0-9,0 0-5,35 0 14,-34 0-14,-1 0 13,35 0-13,-35 0 14,1 0-14,16 0 14,-16 0-14,-1 0 13,18 18-13,-18-18 20,0 17-20,18 19 14,-18-36-14,-17 35 14,17-35-14,-18 18 13,19-18-13,-36 0 14,35 0-14,-18 17 14,18-17-14,-17 0 13,17 0-7,36 53-6,-1-35 13,-35-18-13,71 0 14,-53 0-14,17 0 14,1 0-14,52 0 13,-35 0-13,36 0 14,-18 0-14,17 0 20,-35 0-20,18 0 14,-53 0-14,52 0 13,-34 0-13,17 0 14,-18 0-14,-34 0 13,34 0-13,-35 0 14,0 0-14,1 0 14,-19 0-9,18 0-5,-17 0 14,-18 0-14,35 0 13,-35 0-13,18 0 14,-19 0-14,-16 0 14,34 0-14,1 0 13,17 0-13,-35 0 20,0 0-20,17 0 14,19 0-14,-54 0 14,18 0-14,17 0 13,-17 0-13,-17 0 14,16 0-14,-34 0 14,53 0-14,-18 0 13,-18 0-7,35 0-6,-17 0 13,0 0-13,0 0 14,18 0-14,-36 0 14,18 0-14,35 0 13,-35 0-13,18 0 14,-1 0-14,18 0 13,-35 0-7,35 0 9,1 0-15,16 0 13,-16 0-13,-19 0 14,-52 0-14,17 0 13</inkml:trace>
    </iact:actionData>
  </iact:action>
  <iact:action type="add" startTime="68693">
    <iact:property name="dataType"/>
    <iact:actionData xml:id="d5">
      <inkml:trace xmlns:inkml="http://www.w3.org/2003/InkML" xml:id="stk5" contextRef="#ctx0" brushRef="#br0">14605 11465 0,'-18'0'147,"-17"0"-132,-53 0-14,0 0 14,-36 0-9,36 0-5,0 0 14,17 0-14,36 0 14,0 0-14,17 0 13,-17 0-13,17-35 67,18 17-52,0 1-15,-17-36 13,17 18 2,-18 17-15,18-17 14,-35-36-14,35 53 13,0-17-7,-18-18-6,0 0 13,1-35-13,-1 88 14,0-53-14,18 0 14,-17 18-14,-1 0 13,18-1 2,0 19-15,0-18 14,-18-1-9,18 19 10,0-19-15,0 19 13,0-1-13,0 0 14,0-17-14,0 17 14,0-17-14,0 18 13,0-19-13,0 19 14,18-19-9,17 19-5,1-19 14,-36 1-14,53 0 13,0 17-13,-1 1 14,19-1-14,0-35 14,-1 53-14,18 0 13,-35-18-13,35 18 20,1 0-20,-1 0 14,0 0-14,53 0 13,-17 0-13,-1 0 14,-17 53-14,-18-35 14,-17 0-14,-36-18 13,0 35-13,-17-17 14,-1-1-8,1 1 8,-18 35-14,35 17 14,-35-17-14,0 35 13,0-52-13,0 52 14,0-18-14,0-52 14,0 35-14,-35 18 20,0-36-20,0 18 13,-18 0 2,35-36-15,-17 19 14,17-19-14,0 1 13,1-1 2,-1 1-15,1 0 14</inkml:trace>
    </iact:actionData>
  </iact:action>
  <iact:action type="add" startTime="70438">
    <iact:property name="dataType"/>
    <iact:actionData xml:id="d6">
      <inkml:trace xmlns:inkml="http://www.w3.org/2003/InkML" xml:id="stk6" contextRef="#ctx0" brushRef="#br0">16281 11536 0,'35'0'84,"53"0"-69,0 0-14,18 17 14,0-17-14,0 18 14,-18-18-14,18 35 13,-18-35-7,0 18-6,-52-18 14,-1 0-14,0 0 13,0 0-13</inkml:trace>
    </iact:actionData>
  </iact:action>
  <iact:action type="add" startTime="71369">
    <iact:property name="dataType"/>
    <iact:actionData xml:id="d7">
      <inkml:trace xmlns:inkml="http://www.w3.org/2003/InkML" xml:id="stk7" contextRef="#ctx0" brushRef="#br0">19156 11359 0,'-53'0'37,"-18"0"-21,36 0-15,-35 0 14,-1 0-14,-17 0 13,-36 0-13,71 0 14,-35 0-14,0 0 20,17 0-20,19 0 14,-1 0-14,35 0 13,-53-17-13,36-18 14,0 17-14,17 0 13,-52-17-13,34 0 14,-17-1-14,18 1 14,18 0-9,-1 17-5,0 1 14,1-36-14,-19 17 13,19-34-13,17 17 14,-18-18-14,18-17 14,0 35-14,0-17 13,0-1-13,0 53 20,0-52-20,35 52 14,1-35-14,17 36 14,35-54-14,-35 54 13,35 17-13,-18-36 14,1 36-14,0 0 14,-36-35-14,0 35 13,18 0-8,-35 0 10,-1 0 0,1 0-15,35 18 13,0 52-13,0-17 14,35 35-14,-53-35 13,53-18-13,-52 18 21,52 18-21,-53-36 13,18 18-13,-35 0 14,-18-35 0,35 17 1,-35-17 15,0-1-24,0 1 9,0 17-15,0-17 13,0-1-13,-18 19 14,-17 17-14,17 0 13,1-36 2,17 18-15,0-17 14,-18-18-9,18 18 10</inkml:trace>
    </iact:actionData>
  </iact:action>
  <iact:action type="add" startTime="72728">
    <iact:property name="dataType"/>
    <iact:actionData xml:id="d8">
      <inkml:trace xmlns:inkml="http://www.w3.org/2003/InkML" xml:id="stk8" contextRef="#ctx0" brushRef="#br0">20549 11448 0,'36'0'15,"52"0"1,88 0-15,-35 0 13,71 53-7,-89-53-6,36 0 14,-71 0-14,-52 0 13,17 0-13</inkml:trace>
    </iact:actionData>
  </iact:action>
  <iact:action type="add" startTime="76322">
    <iact:property name="dataType"/>
    <iact:actionData xml:id="d9">
      <inkml:trace xmlns:inkml="http://www.w3.org/2003/InkML" xml:id="stk9" contextRef="#ctx0" brushRef="#br0">12259 11483 0,'35'0'216,"53"0"-201,-17 0-14,17 0 14,-17 0-14,17 0 14,-35 0-14,35 0 20,0 0-20,-17 0 13,-1 0-13,1 0 14,-18 0-14,17 0 14,-17 0-14,36 0 13,-37 0-13,72 0 14,-36 0-14,36 0 14,-1 0-9,-17 0-5,17 0 14,1 0-14,17 0 13,-18 0-13,1 0 14,-1 0-14,-34 0 14,34-53-14,-70 53 13,18 0-13,-19 0 20,19-18-20,-18 18 14,17 0-14,-52 0 14,35 0-14,-18 0 13,18 0-13,0 0 14,-18 0-14,18 0 13,-17 0-13,34 0 14,-35 0-8,18 0-6,18 0 13,-36 0-13,0 0 14,-17 0-14,17 0 13,1 0-13,-1 0 14,-17 0-14,17 0 14,0 0-14,-17 0 20,17 0-20,0 0 13,1 0-13,34 0 14,1 0-14,-1 0 14,18 0-14,-17 18 13,17-18-13,0 18 14,18-1-14,-18-17 14,36 18-9,-54 35-5,1-53 14,0 0-14,17 0 13,0 0-13,0 0 14,0 0-14,1 0 14,-1 0-14,35 0 13,-35 0-13,1 0 14,34 0-9,-35 0-5,0 0 14,18 17 1,-35 1-15,17-18 13,-17 35-13,17-35 14,-35 0-14,35 0 13,-18 0-13,-17 0 14,36 0-8,-54 0-6,53 18 13,0-18-13,36 18 14,-1-18-14,1 17 14,17-17-14,-35 0 13,70 0-13,-70 0 14,-36 0-14,19 0 13,-19 0-7,-17 0 9,0 0-15,18 0 0,-19 0 12,-16 0 3,34 0-15,-34 0 14,16 0-14,19 0 13,17 0-13,-17 0 14,17 0-9,-35 0-5,35 0 14,-35 0-14,35 0 14,0 0-14,-17 0 13,17 0-13,0 0 14,1 0-14,-19 0 14,-35 0-14,1 0 13,-1 0-7,-17 0-6,-1 0 13</inkml:trace>
    </iact:actionData>
  </iact:action>
  <iact:action type="add" startTime="83637">
    <iact:property name="dataType"/>
    <iact:actionData xml:id="d10">
      <inkml:trace xmlns:inkml="http://www.w3.org/2003/InkML" xml:id="stk10" contextRef="#ctx0" brushRef="#br0">19138 13017 0,'18'0'131,"-1"0"-115,1 0-15,0 0 13,35 0-13,-18 0 14,0 0-9,36 0-5,-18 0 14,0 0-14,35 0 14,-18 0-14,1 0 13,-18 0-13,35 0 14,-35 0-14,17 0 14,1 0-14,-36 0 13,36 0-7,-18 0 8,0 0-14,-18 0 14,0 0-14,36 0 14,-36 0-14,-17 0 13,-1 0-13,36 0 14,-17 0-14,-19 0 13,18 0-7,-17 0-6,17 0 14,-17 0-14,35 0 13,18 0 2,-36 0-1,0 0-14,0 0 14,1 0-14,-19 0 14,36 0-9,-18 0 10,1 0-15,-1 0 13,36 0-13,-19 0 14,1 0-14,18 0 14,-36 0-14,18 0 13,0 0-13,-35 0 14,17-17-9,-17 17-5,-1 0 14,19 0 1,-19 0-1,18 0 1,1 0-15,-1 0 14,-17 0-14,17 0 13,18 0-7,-18 0 8,-17 0 1,-1 0-15,1 0 14,0 0 0,17 0-14,-17 0 14,17 0-14,0 0 13,-17 0-7,-1 0-6,19 0 14,-19 0-14</inkml:trace>
    </iact:actionData>
  </iact:action>
  <iact:action type="add" startTime="90616">
    <iact:property name="dataType"/>
    <iact:actionData xml:id="d11">
      <inkml:trace xmlns:inkml="http://www.w3.org/2003/InkML" xml:id="stk11" contextRef="#ctx0" brushRef="#br0">13476 12735 0,'0'18'84,"18"-18"-62,17 0-6,0 0-15,36 0 0,-18 0 13,35 0-13,53 0 13,-17 0 2,87 0-15,-34 0 13,17 0-13,35 0 14,-17 0-8,17 0-6,18 0 13,-71 0-13,1 0 14,-1 0-14,-35 0 13,-53 0-13,18 0 14,-18 0-14,18-35 14,-53 35-14,18-18 13,-18 18-7,17-18-6,-17 18 13,-18 0-13,36 0 14,-18 0-14,17 0 14,-17 0-14,18 0 13,17 0-13,-35 0 14,35 0-14,0 0 20,36 0-20,-36 0 14,18 0-14,-53 0 13,-18 0-13,18 0 14,-53-17-14</inkml:trace>
    </iact:actionData>
  </iact:action>
  <iact:action type="add" startTime="101270">
    <iact:property name="dataType"/>
    <iact:actionData xml:id="d12">
      <inkml:trace xmlns:inkml="http://www.w3.org/2003/InkML" xml:id="stk12" contextRef="#ctx0" brushRef="#br0">14287 14287 0,'18'0'131,"35"0"-130,-18 0 14,1 0-14,-19 0 13,36 0-13,-35 0 21,17 0-7,-17 0-14,-1 0 30,1 0 0,0 0-9,-1 0 9,1 0 16,17 0-46,-17 0 36,-1 0-22,-17-17-14,18 17 14,0 0 16,-1 0 7</inkml:trace>
    </iact:actionData>
  </iact:action>
  <iact:action type="add" startTime="103904">
    <iact:property name="dataType"/>
    <iact:actionData xml:id="d13">
      <inkml:trace xmlns:inkml="http://www.w3.org/2003/InkML" xml:id="stk13" contextRef="#ctx0" brushRef="#br0">18644 17815 0,'-17'0'1,"-1"0"13,-53 18-13,1-18 14,-18 0-14,17 0 13,36 0-7,-36 0-6,1 0 13,52 0-13,-35 0 14,18 0-14,-18 0 14,-18 0-14,36 0 13,-53-35-13,-18-1 14,0-17-14,18 53 20,0-52-20,-18-1 14,-35-36-14,88 36 13,-53-35-13,0 35 14,1-52-14,34 34 14,18 0-14,-17 1 13,17-18-13,17 70 14,19-35-9,-54-17-5,71 17 14,-17 0-14,-19-18 14,19 18-14,17 18 13,0-36-13,0 36 14,0-18 0,0 18-14,0-36 14,0 36-8,0-18-6,0 0 13,17-17-13,-17 52 14,36-35-14,-19 0 13,18 18-13,1 17 14,17 1-14,35-54 14,-18 54-14,-17 17 13,-17-18-7,34-17-6,-17 17 13,18 18-13,-1-18 14,54 1-14,-54 17 14,36-36-14,53 19 13,-71-1-13,35 18 14,-34-18-14,-1 18 20,18 0-20,-18 0 14,-35 0-14,17 0 13,-17 0-13,18 0 14,17 18-14,-17 0 14,-1-1-14,-35 1 13,71 17-13,-35 1 14,-36-19-9,36 19-5,-36-19 14,0 18-14,36 18 14,-1 0-14,18 35 13,-17-17-13,35 17 14,-18-35-14,18 53 13,-53-53-13,0 35 21,0-17-21,-36-36 13,1 18-13,17 35 14,-35-70-14,0 52 13,0-17-13,0-35 14,0 35-14,-35 0 14,35-36-14,-35 36 13,-1-18-7,-34 18-6,-18 0 13,-1 18-13,-16-36 14,-1 0-14,18 18 14,-1-17-14,54-19 13,-35 36-13,-19-18 14,36 18 7,53-35-21,-70 17 13,52-17-13,1 0 14,-1-1 1,0-17-1,1 0 54,-19 0-53,1 18-1,0-1 1,17 1-15,1 0 20,-19-1-20,36 1 14,-17 0-14,17-36 161</inkml:trace>
    </iact:actionData>
  </iact:action>
  <iact:action type="add" startTime="106024">
    <iact:property name="dataType"/>
    <iact:actionData xml:id="d14">
      <inkml:trace xmlns:inkml="http://www.w3.org/2003/InkML" xml:id="stk14" contextRef="#ctx0" brushRef="#br0">19262 14887 0,'0'18'37,"0"-1"-5,0 1-1,17-18 7,1 18-23,17-18 1,0 0-1,-17 0-14,0 0 14,-1 0 1,1 0-15,0-18 52,-1 0-22,-17 1-16,-35 17 270,-18 0-269,35 0-15,-52 17 14,17 1-9,18 17 10,-1 1-15,1-1 13,35-17 2,-17-1 0,17 1-1,0 0-14,0-1 14,0 18-9,0-17 10,0 35 0,0-35 15,0-1-16,0 19-14,0-19 21,0 1-21,0-1 13,0 1-13,0 0 14,17-18 1,1 17-15,-18 1 13,17 0-13,1-18 14,0 0-14,35 0 20,17 17-20,-52-17 14,35 0-14,-36 0 13,1 0 2,17 0-15</inkml:trace>
    </iact:actionData>
  </iact:action>
  <iact:action type="add" startTime="108096">
    <iact:property name="dataType"/>
    <iact:actionData xml:id="d15">
      <inkml:trace xmlns:inkml="http://www.w3.org/2003/InkML" xml:id="stk15" contextRef="#ctx0" brushRef="#br0">23336 17321 0,'-17'0'1,"-1"18"13,0 0 2,1-1 0,-1-17-15,18 18 13,-18-18-8,1 0-5,-1 0 14,-17 0 1,17 0-15,1 0 13,-19 0-13,1 0 14,-36-35-14,-70-54 14,71 54-14,-71-53 13,-18 0-7,71 35 8,-53-35-14,17 35 14,54 17-14,-19-34 14,54 35-14,0 35 13,0-36-13,17 19 14,18-19-14,0 19 13,0-18-7,0 17-6,0-17 14,0 17 0,0-17-14,0 17 14,0-17-14,0-18 0,0 35 12,0-17 3,35-18-15,-17 35 0,-1 1 19,36-54-19,-53 54 14,36-36-14,-1 35 13,0 0-13,1-17 14,-1 0-14,18 17 14,-18 1-14,0-1 13,18 0-13,-18 1 14,36-1-9,-71 0-5,53 1 14,-18 17-14,0 0 14,-17 0 0,0 0-14,52 0 0,-17 0 13,-17-18-13,16 18 14,-16 0-14,34 0 20,-34 0-20,-1 0 13,18 0-13,-36 0 14,36 0-14,-35 0 14,0 0-14,34 0 13,-16 0-13,17 0 14,0 35-14,0-35 14,-18 18-9,0 0-5,18 17 14,-18-17-14,1 17 13,-19-18-13,1 1 14,-1 17 1,19 1-15,-36 17 13,17-18 2,-17 0-10,18-17 10,17 35-15,-35-36 14,0 1-14,18 17 13,-18-17-13,18 0 14,17 17-14,-35-18 13,0 19-13,0-19 14,0 19-8,17-1-6,-17-17 13,0 17 2,0 0-15,0-17 14,0-1-14,0 19 13,0-1-13,0 0 14,0-17-14,0 17 13,0-17-7,0-1-6,0 1 29,-17 17-29,-1-17 14,1 0 0,-1 17-14,-17 0 14,-1-17-14,-17 35 14,18-36-9,0 1-5,17 0 14,-35 17-14,53-17 14,-53-18 0,53 17 38,-17 1-37</inkml:trace>
    </iact:actionData>
  </iact:action>
  <iact:action type="add" startTime="110344">
    <iact:property name="dataType"/>
    <iact:actionData xml:id="d16">
      <inkml:trace xmlns:inkml="http://www.w3.org/2003/InkML" xml:id="stk16" contextRef="#ctx0" brushRef="#br0">18591 16722 0,'0'-18'100,"18"18"-85,17 0 7,18 0-21,18 0 0,17-35 29,35 35-29,1 0 0,52 0 0,-35 0 11,36 0-11,-1 0 14,1 0 1,-54 0-15,-35 0 0,0 0 12,18 0-6,-18 0 8,-35 0-14,36 0 14,-19 0-14,1 0 14,-18 0-14,0 0 13,35 0-13,35 0 14,-52 0-14,17 0 13,-18 0-7,19 0-6,-36 0 14,0 0-14,17 0 13,-35 0-13,18 0 14,18 0-14,-18 0 14,17 0-14,-17 0 13,0 0-13,-18 0 14,18 0-9,0 0 10,-35 0 0,0 0 46,17 0-56,-18 0 10,19 0-15,-1 0 13,36 0-13,-19 0 14,1 0-14,18 0 14,-36 0 0,-17 0 208,-1 0-222,19 0 14,-19 0-14,36 0 13,-35 0-13,35 0 14,0 0 0,17 0-14,-34 0 14</inkml:trace>
    </iact:actionData>
  </iact:action>
  <iact:action type="add" startTime="111925">
    <iact:property name="dataType"/>
    <iact:actionData xml:id="d17">
      <inkml:trace xmlns:inkml="http://www.w3.org/2003/InkML" xml:id="stk17" contextRef="#ctx0" brushRef="#br0">22807 16510 0,'0'18'131,"35"-1"-130,1 1 14,-1-18 7,-35 18-21,0-1 299,0 18-284,0-17-15,0 35 13,-18-35-13,1-1 14,-19 1-14,1 0 13,0-1-13,17 1 14,1-18 7</inkml:trace>
    </iact:actionData>
  </iact:action>
  <iact:action type="add" startTime="113221">
    <iact:property name="dataType"/>
    <iact:actionData xml:id="d18">
      <inkml:trace xmlns:inkml="http://www.w3.org/2003/InkML" xml:id="stk18" contextRef="#ctx0" brushRef="#br0">22754 14552 0,'0'0'1,"0"18"44,0-1 56,0 1-64,0 35-21,0-35-15,0 34 14,0 19-14,0-36 13,0 36-13,0-1 14,0-52-14,0 17 13,0 1-7,0-1 9,0-17-1,0-1 1,0 1-15,0-1 13,0 1 2</inkml:trace>
    </iact:actionData>
  </iact:action>
  <iact:action type="add" startTime="114046">
    <iact:property name="dataType"/>
    <iact:actionData xml:id="d19">
      <inkml:trace xmlns:inkml="http://www.w3.org/2003/InkML" xml:id="stk19" contextRef="#ctx0" brushRef="#br0">22913 14764 0,'53'0'15,"-36"35"1,1 0-10,0 36-5,17-1 14,-17 19-14,-18-19 13,0-17-13,0 0 14,17-18-14,-17 1 14,0-19-14,0 18 13,0-70 109,-17-18-107,-1 36-15,0-1 13,18-35-13,-17 35 14,-19-17-14,19 0 14</inkml:trace>
    </iact:actionData>
  </iact:action>
  <iact:action type="add" startTime="114669">
    <iact:property name="dataType"/>
    <iact:actionData xml:id="d20">
      <inkml:trace xmlns:inkml="http://www.w3.org/2003/InkML" xml:id="stk20" contextRef="#ctx0" brushRef="#br0">22807 14746 0,'0'0'1,"35"-18"20,-35 1-20,18 17 13,17-35-13,-35 17 14,53 18 1,0 0-1,35 0-14,89 0 14,-71 0-14,70 0 14,-17 0-9,-36 0-5,-17 0 14,-53 0-14,0 0 13,-53 18 87,0-1-86,-35 18 1,17-17-15,-53-18 14,18 0-14,-52 35 13,-1 1-7,-18-36-6,1 17 13,35 1-13,-1-18 14,19 0-14,35 0 14,-1 0 0,19 0-14,-1 18 183,53-1-152,53 1-31,1 35 0,52-18 19,-71 0-19,19-17 13,-19 17-13,-17 1 14,-35-36-14,-18 17 45,0 1-24</inkml:trace>
    </iact:actionData>
  </iact:action>
  <iact:action type="add" startTime="116067">
    <iact:property name="dataType"/>
    <iact:actionData xml:id="d21">
      <inkml:trace xmlns:inkml="http://www.w3.org/2003/InkML" xml:id="stk21" contextRef="#ctx0" brushRef="#br0">24271 14464 0,'35'0'115,"-17"0"-108,0 18 24,-18-1-30,35 1 14,-17-1-14,-18 1 13,35 17-13,0-35 14,-35 18 70,0 0-70,-35-1-14,35 1 0,-35-18 19,-1 0-19,19 18 14,34-18 132,36 17-146,18 18 14,-18-35-14,0 18 20,-18-18-20,-17 0 14</inkml:trace>
    </iact:actionData>
  </iact:action>
  <iact:action type="add" startTime="118797">
    <iact:property name="dataType"/>
    <iact:actionData xml:id="d22">
      <inkml:trace xmlns:inkml="http://www.w3.org/2003/InkML" xml:id="stk22" contextRef="#ctx0" brushRef="#br0">24730 16140 0,'17'0'31,"1"0"-15,0 0-15,-18 17 29,17-17-29,-17 18 20,0 17-20,18-17 13,-18-1 2,0 1 0,0 0-15,0-1 13,0 19-13,0-19 14,0 1-14,0 17 20,0-17-20,0-1 14,0 19 0,0-19-14,0 1 14,0 17-14,0-17 14,0 0-14,0-1 13,0 1 2,0-1 91,-35-17-76,35-17-30,-18-1 13,-17 1-13,35-1 14,0 0-14,-18 1 14,18-1 7,0 0-6,-18 18-1,18-17 1,0-1 15</inkml:trace>
    </iact:actionData>
  </iact:action>
  <iact:action type="add" startTime="119934">
    <iact:property name="dataType"/>
    <iact:actionData xml:id="d23">
      <inkml:trace xmlns:inkml="http://www.w3.org/2003/InkML" xml:id="stk23" contextRef="#ctx0" brushRef="#br0">24606 16122 0,'18'-35'1,"0"35"13,-1 0-13,-17-18 14,35 0 16,1 1-25,-36-1-5,53 18 14,-18 0-14,0 0 14,0-18-14,18 18 13,-35-17-13,0-1 14,-1 18 85,1 0-84,0 0-1,-1 18-8,-17-1 8,0 1-14,0 0 14,18-18-14,-1 35 14,1-17-14,-18-1 13,0 19 2,0-19 0,0 36-10,0-35-5,0-1 14,0 19-14,0-1 13,0-17-13,0 17 14,0-17-14,0 17 14,0-18-14,0 1 13,0 0-13,0-1 20,0 19-5,-18-19 0,1 1-1,-1-18-14,-17 18 14,17-1 0,1 1-14,-19-1 14,19-17-8,-19 18-6,19 0 29,-54 17-29,18-35 13,36 0 110,-1 0-1,0 0-92,-17 0-23</inkml:trace>
    </iact:actionData>
  </iact:action>
  <iact:action type="add" startTime="122198">
    <iact:property name="dataType"/>
    <iact:actionData xml:id="d24">
      <inkml:trace xmlns:inkml="http://www.w3.org/2003/InkML" xml:id="stk24" contextRef="#ctx0" brushRef="#br0">22931 16633 0,'17'0'115,"1"0"-30,-18 18 100,-18-18-154,18 18-30,-17-1 13,17 1-13</inkml:trace>
    </iact:actionData>
  </iact:action>
  <iact:action type="add" startTime="126040">
    <iact:property name="dataType"/>
    <iact:actionData xml:id="d25">
      <inkml:trace xmlns:inkml="http://www.w3.org/2003/InkML" xml:id="stk25" contextRef="#ctx0" brushRef="#br0">18538 16704 0,'18'0'284,"0"0"-268,-1 0-15,1-18 0,0 1 19,-18-1-19,0-17 14,0 17-14,0 1 13,0-1-13,-18 18 130,18 18-93,0-1 78,0 1-85,18-1 85,-18 1 222,-18 0-337,0 17 14,-17-35-14,17 18 13,1-1-13,-1 1 14,18-53 501,0 17-463,0 0-38,0 1 1,-17-1 99</inkml:trace>
    </iact:actionData>
  </iact:action>
  <iact:action type="add" startTime="129809">
    <iact:property name="dataType"/>
    <iact:actionData xml:id="d26">
      <inkml:trace xmlns:inkml="http://www.w3.org/2003/InkML" xml:id="stk26" contextRef="#ctx0" brushRef="#br0">23125 16686 0,'-18'0'15,"0"0"38,-17 0-52,17-17 29</inkml:trace>
    </iact:actionData>
  </iact:action>
  <iact:action type="add" startTime="130923">
    <iact:property name="dataType"/>
    <iact:actionData xml:id="d27">
      <inkml:trace xmlns:inkml="http://www.w3.org/2003/InkML" xml:id="stk27" contextRef="#ctx0" brushRef="#br0">22313 17833 0,'0'18'68,"0"-1"-67,0 18 14,0 1-14,0 17 14,0 0-14,0-1 13,0 1-13,0 0 21,0-35-21,0 53 13,0-54 2,0 1-15,0-1 67,18-17-37,-1 0-30,19 0 14,-19 0 0,-17-35-14</inkml:trace>
    </iact:actionData>
  </iact:action>
  <iact:action type="add" startTime="131603">
    <iact:property name="dataType"/>
    <iact:actionData xml:id="d28">
      <inkml:trace xmlns:inkml="http://www.w3.org/2003/InkML" xml:id="stk28" contextRef="#ctx0" brushRef="#br0">22542 18009 0,'36'-17'46,"-36"-1"-45,35 0 21,-17 18-21,-1-35 13,19 17-13,34-17 14,-35 18 1,1 34 68,-36 1-68,17 17-15,-17 0 14,18 1-14,0-1 13,-18 0 55,0-17-53,0-1-1,0 1 1,-53 17-9,17-17 8,19-18-14,-1 18 14,1-18 0,17-18 70,17-17-84</inkml:trace>
    </iact:actionData>
  </iact:action>
  <iact:action type="add" startTime="132597">
    <iact:property name="dataType"/>
    <iact:actionData xml:id="d29">
      <inkml:trace xmlns:inkml="http://www.w3.org/2003/InkML" xml:id="stk29" contextRef="#ctx0" brushRef="#br0">23054 17815 0,'-18'0'62,"18"18"-24,-17-18-23,-1 35 1,18-17-1,-18-1 1,18 1-10,0 0-5,-17-18 14,17 17-14,0 19 14,0-19 0,0 1 1,0 0 0,0-1-15,0 1 20,0-1-20,0 19 14,0-19 0,0 19-14,0-19 83,17-17-53,1 0-15,0 0-1,-18-17 7,0-19-21</inkml:trace>
    </iact:actionData>
  </iact:action>
  <iact:action type="add" startTime="133379">
    <iact:property name="dataType"/>
    <iact:actionData xml:id="d30">
      <inkml:trace xmlns:inkml="http://www.w3.org/2003/InkML" xml:id="stk30" contextRef="#ctx0" brushRef="#br0">23107 18062 0,'18'0'78,"17"53"-63,-35-35 8,0-1-22,17 36 29,1-17 1,-18-19-30,0 1 20,18 0-20,-18-36 98,17 18-83</inkml:trace>
    </iact:actionData>
  </iact:action>
  <iact:action type="add" startTime="133980">
    <iact:property name="dataType"/>
    <iact:actionData xml:id="d31">
      <inkml:trace xmlns:inkml="http://www.w3.org/2003/InkML" xml:id="stk31" contextRef="#ctx0" brushRef="#br0">23389 18097 0,'18'0'62,"-18"18"-46,0 0 21,17-1-21,-17 1-1,0 0-14,0-1 14,0 1 16,0 17-24</inkml:trace>
    </iact:actionData>
  </iact:action>
  <iact:action type="add" startTime="134654">
    <iact:property name="dataType"/>
    <iact:actionData xml:id="d32">
      <inkml:trace xmlns:inkml="http://www.w3.org/2003/InkML" xml:id="stk32" contextRef="#ctx0" brushRef="#br0">23566 17815 0,'17'-17'37,"1"17"47,-1 0-21,1 0-47,0 35 6,-18-17-7,0 17 1,0-18-15,0 19 14,0-19 0,0 1-14,17 35 14,-17-35 23,0 17-22,0-18 68,0-34 16,0-18-99</inkml:trace>
    </iact:actionData>
  </iact:action>
  <iact:action type="add" startTime="135540">
    <iact:property name="dataType"/>
    <iact:actionData xml:id="d33">
      <inkml:trace xmlns:inkml="http://www.w3.org/2003/InkML" xml:id="stk33" contextRef="#ctx0" brushRef="#br0">23724 17815 0,'0'18'115,"0"17"-93,0-17-21,0-1 14,0 1-14,0 0 14,0-1 0,0 1-14,0 0 14,0-1 16,18 1 23,0 0-39,17 17-14,18-35 14,-18 17-14,-17-17 20,-1 0-20,1 0 14</inkml:trace>
    </iact:actionData>
  </iact:action>
  <iact:action type="add" startTime="136269">
    <iact:property name="dataType"/>
    <iact:actionData xml:id="d34">
      <inkml:trace xmlns:inkml="http://www.w3.org/2003/InkML" xml:id="stk34" contextRef="#ctx0" brushRef="#br0">23936 18009 0,'18'0'53,"-1"0"-6,1 0-41,0 0 26,17 0 15,0 0 6,-35 18-37,0 0-1,18-1 1,-18 1 21,0-1-36,0 19 30,0-19-30,0 1 13,-18 0 2,71-36 222,-53 0-38,0 1-185</inkml:trace>
    </iact:actionData>
  </iact:action>
  <iact:action type="add" startTime="137493">
    <iact:property name="dataType"/>
    <iact:actionData xml:id="d35">
      <inkml:trace xmlns:inkml="http://www.w3.org/2003/InkML" xml:id="stk35" contextRef="#ctx0" brushRef="#br0">24218 17621 0,'18'-17'62,"-1"17"-40,1 0-21,0 0 0,35 35 28,-18 0-28,18 18 14,-53-35-14,17-18 0,1 35 12,-18-17 3,0 17 0,0-17-10,0-1-5,0 36 14,0-35-14,0 17 14,0 0-14,0 1 13,0-1-13,0 18 14,0-36 16,0 1 123,-35-36-139,35 1 54</inkml:trace>
    </iact:actionData>
  </iact:action>
  <iact:action type="add" startTime="139375">
    <iact:property name="dataType"/>
    <iact:actionData xml:id="d36">
      <inkml:trace xmlns:inkml="http://www.w3.org/2003/InkML" xml:id="stk36" contextRef="#ctx0" brushRef="#br0">18715 17057 0,'0'17'37,"-18"-17"-36,1 18 29,-1-18 7,0 18-5,-17-18-16,0 0-15,17 0 13,-17 0-13,-18 0 14,18 0-14,17 0 13,-35 0-7,35 0-6,-17 0 13,0-18-13,0 0 45,17 18-30,0-17 22,1-18-23,-19 17 1,36-17-15,-35-1 14,17-34-14,-17 34 13,0 19-13,17-18 14,18 17-9,-17 18-5,17-18 14,-18 1 1,18-1-1,0-17 1,0 17-1,0 0 8,0-17-8,0 18 1,0-1-15,0 0 13,0 1-13,0-1 14,0-17 1,0 17-1,0 0-8,18-17 24,-1 35-30,-17-17 14,18-1-14,0 0 13,-1 1-13,1-1 14,-1 0-14,19 18 14,-1-35-9,-17 35 10,-18-18-1,17 18 1,1-17-15,0 17 45,-1 0-40,19 0-5,-1 0 14,0 0 1,-17 0-15,-1 0 13,1 0-13,0 0 14,17 0-14,-17 0 13,17 0 2,-18 0-9,36 0 8,-35 0-14,0 0 30,17 0-30,-17 0 13,17 0 2,-18 17-15,19 1 13,17 0-7,-36-18 9,19 0-15,-19 17 13,1 1 33,-18 0-25,0 17-6,35 0-15,-17 18 29,-18-35-29,0 52 13,0-17-13,17-35 14,-17-1-14,0 36 14,18 0-9,-18-35 26,0 0-17,0-1-14,0 1 14,0-1 0,0 1 1,0 0-9,0-1-6,0 1 13,0 17 2,0-17-15,0 0 13,0 17 18,0-17-17,0-1-8,0 1 8,0-1 1,0 1 0,0 17-1,0-17 1,0 0 53,-18-1 47,1-17-78,-1 0-23,1 0-14,-19-35 14,19 35-14,-1-18 13,-17-17-13,17 17 14,0 1-14,1-1 14</inkml:trace>
    </iact:actionData>
  </iact:action>
  <iact:action type="add" startTime="142505">
    <iact:property name="dataType"/>
    <iact:actionData xml:id="d37">
      <inkml:trace xmlns:inkml="http://www.w3.org/2003/InkML" xml:id="stk37" contextRef="#ctx0" brushRef="#br0">18574 16598 0,'0'18'15,"-18"-1"-14,18 1 167,0 17-136,0-17-17</inkml:trace>
    </iact:actionData>
  </iact:action>
  <iact:action type="add" startTime="151783">
    <iact:property name="dataType"/>
    <iact:actionData xml:id="d38">
      <inkml:trace xmlns:inkml="http://www.w3.org/2003/InkML" xml:id="stk38" contextRef="#ctx0" brushRef="#br0">18362 16263 0,'-18'35'1,"-17"1"0,0-19 19,17 1-19,-17 52 13,17-70-13,-35 71 14,36-36-14,17-17 0,0 0 13,-18 17 1,-17 0-14</inkml:trace>
    </iact:actionData>
  </iact:action>
  <iact:action type="add" startTime="152613">
    <iact:property name="dataType"/>
    <iact:actionData xml:id="d39">
      <inkml:trace xmlns:inkml="http://www.w3.org/2003/InkML" xml:id="stk39" contextRef="#ctx0" brushRef="#br0">18503 16404 0,'0'18'78,"-35"17"-63,17-17-8,-17 17-6,17-17 13,-35 35-13,36-36 14,-1 18-14,-17 18 14,17-35-14,18 0 13,-17-1 2</inkml:trace>
    </iact:actionData>
  </iact:action>
  <iact:action type="add" startTime="153439">
    <iact:property name="dataType"/>
    <iact:actionData xml:id="d40">
      <inkml:trace xmlns:inkml="http://www.w3.org/2003/InkML" xml:id="stk40" contextRef="#ctx0" brushRef="#br0">18680 16492 0,'0'0'1,"0"36"13,-36-1-13,1 35 14,0-52 0,-1 17-14,1 18 14,0 0-14,17-35 14,-17 17-9,17-17-5,1-1 14,17 1-14,-18 0 13,18-1 55,-18-17 47</inkml:trace>
    </iact:actionData>
  </iact:action>
  <iact:action type="add" startTime="154141">
    <iact:property name="dataType"/>
    <iact:actionData xml:id="d41">
      <inkml:trace xmlns:inkml="http://www.w3.org/2003/InkML" xml:id="stk41" contextRef="#ctx0" brushRef="#br0">18821 16669 0,'0'17'15,"0"1"1,-18 17-15,0 1 13,18-19-13,-35 36 14,17-18-14,18 1 20,-35 34-20,0-52 14,17 0-14,1 17 13,17-53 118,0 1-131,35-19 13</inkml:trace>
    </iact:actionData>
  </iact:action>
  <iact:action type="add" startTime="154833">
    <iact:property name="dataType"/>
    <iact:actionData xml:id="d42">
      <inkml:trace xmlns:inkml="http://www.w3.org/2003/InkML" xml:id="stk42" contextRef="#ctx0" brushRef="#br0">18874 16916 0,'0'0'1,"0"17"0,0 36 12,-18 0 3,18-18-15,-18-35 13,18 36-13,-35-1 14</inkml:trace>
    </iact:actionData>
  </iact:action>
  <iact:action type="add" startTime="156975">
    <iact:property name="dataType"/>
    <iact:actionData xml:id="d43">
      <inkml:trace xmlns:inkml="http://www.w3.org/2003/InkML" xml:id="stk43" contextRef="#ctx0" brushRef="#br0">13899 14781 0,'36'0'115,"52"0"-114,-18 0 14,19 0-14,34 18 13,1 17-7,52-17 8,-53-18-14,107 53 14,-71-36-14,17 1 14,-53 0-14,71 17 13,-52-17-13,-37-1 14,19 1-14,17 0 13,18-18-7,-36 17-6,89 36 14,-71-35-14,35-18 13,1 0-13,-19 35 14,-34-35-14,17 0 14,-53 0-14,0 0 13,-35 0-13,0 0 14,0 0-9,0 0 10,35 18-15,0-18 14,1 0-14,17 0 13,-18 0-13,53 0 14,-53 0-14,18 0 13,-18 0-13,-53 0 14,54 0-8,-19 0-6,1 0 13,17 0-13,35-53 14,-70 53-14,53-18 13,18 1-13,-1-1 14,-17-35-14,53 35 14,-36-17-14,1-36 13,52 54-7,-17-36 8,-36 35-14,-17 1 14,70 17-14,-35-18 14,36 0-14,-36-35 13,-53 53-13,36 0 14,52 0-14,-70 0 14,17 0-9,107 0-5,-19 0 14,1 0-14,-71 0 14,88 0-14,18 0 13,-17 18-13,-19 0 14,1-1-14,-53 36 13,17-53-13,-52 18 14,-36 0-9,71-1-5,-54-17 14,36 53-14,1-35 14,105-1 0,-53 1-14,88 88 14,-53-88-14,71 34 14,35 1-14,-106-35 13,36 35-7,-53-35-6,-1 17 13,-70-35-13,53 35 14,-105-17-14,34 17 14,-52-35-14,-1 0 13,-52 0 2,17 0-15,-17 0 98,-1 0-83,-17-18-10,36 1 10,-19 17 0,-17-36-1,18 19 1,17-1 0,1-17-15,-36 17 20,35-17-5,-35 0-15,0-1 13,0 1-13,0 0 14</inkml:trace>
    </iact:actionData>
  </iact:action>
  <iact:action type="add" startTime="159464">
    <iact:property name="dataType"/>
    <iact:actionData xml:id="d44">
      <inkml:trace xmlns:inkml="http://www.w3.org/2003/InkML" xml:id="stk44" contextRef="#ctx0" brushRef="#br0">14411 12929 0,'18'-17'15,"-1"17"-14,19 0 14,-1 0-14,18 0 13,53 0-13,-18 17 14,35 1-8,-35-18-6,1 0 13,16 0-13,1 0 14,-35 0-14,17 0 13,0 0-13,-17 0 14,-1 0-14,36 0 14,-35 0-14,-1 0 13,-34 0-7,52 0-6,-18 0 13,18 0-13,1 0 14,-1 0-14,0 0 14,18 0 0,-18 35-14,18-17 14,-18-18-14,-17 17 0,17-17 13,0 18-8,18 35 10,-36-35-15,19-18 13,-19 17-13,18-17 14,-17 18-14,17-18 14,-17 0-14,-36 0 13,0 0-13,36 0 14,-54 0-9,19 0-5,-19 0 14,36 0-14,0 0 14,-18 0-14,18 18 13,0-18-13,18 17 14,17-17-14,0 36 14,36-19-14,-1-17 13,-17 35-7,-18-35-6,36 18 13,-54-18 2,18 18-15,-17-18 14,-18 0-14,-18 0 13,36 0-13,-36 0 14,-17 0-14,17 0 13,-17 0-7,-1 0-6,1 0 14,17 0-14,0-18 13,-17 18-13,35-18 14,0 18-14,-18 0 14,36-17-14,35-36 13,-54 53-13,-34-18 14,53 18-9,-36-17 10,36-19-15,-19 36 14,-34-17 0,0-1-14,-1 18 14,1-18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02:16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65">
    <iact:property name="dataType"/>
    <iact:actionData xml:id="d0">
      <inkml:trace xmlns:inkml="http://www.w3.org/2003/InkML" xml:id="stk0" contextRef="#ctx0" brushRef="#br0">5151 7108 0,'70'18'46,"-35"-18"-45,36 0 14,-1 18-14,54 35 20,35-18-20,-36-17 14,18-1-14,18-17 13,0 53-13,17-53 14,-35 0-14,0 0 14,18 0-14,35 0 13,-35 0-13,17 0 14,-35 0-9,36 0-5,-54 0 14,54 0 1,-54 0-15,18 0 0,18 0 12,-36 0-12,-17 0 14,-17 0-14,34 0 13,36 0-13,-53 0 21,-1 0-21,-16 0 13,-1 0-13,35 0 14,-35 0-14,1 0 13,34 0-13,-35 0 14,36 0-14,-18 0 14,-53 0-14,35 0 13,-18 0-7,-17 0-6,-18 0 14,36 0-14,17 0 13,-17 0-13,17 0 14,35 0-14,-34 0 13,16 0-13,54 0 14,-35 0-14,17 0 14,0 0-9,18 0 10,-36-18-15,18 1 13,18-36-13,-88 53 14,-1-18-14,18 18 14,-17-17-14,-1 17 13,-17-18-13,53 18 14,-18-35-9,1 35-5,34 0 14,36 0-14,17 0 13,18 0-13,53 0 14,-18 0-14,36 0 13,0 0-13,-36 0 14,-17 0-14,17 0 20,-35 0-20,18 0 14,-36 0-14,0 0 14,54 0-14,-19 0 13,-52 0-13,35 0 14,18 0-14,-1 0 13,-34 0-13,-1 0 14,-35 0-8,71 0-6,-18 0 13,-35 0-13,17 0 14,1 0-14,-1 0 13,18 0-13,-71 0 14,1 0-14,-36 0 14,-17 0-14,17 0 13,-70 0-7,-1 0-6,1 0 13,-1 0 18,-17-18-31,36 18 14,-19 0 0,36 0-14,-17 0 14,-1 0-9,0 0-5,36 0 14,-54 0-14,54 0 14,17 0-14,36 0 13,-72 0-13,37 0 14,-19 0-14,-35 0 13,1 0-13,-1 0 14,18 0-9,-35 0 126</inkml:trace>
    </iact:actionData>
  </iact:action>
  <iact:action type="add" startTime="11514">
    <iact:property name="dataType"/>
    <iact:actionData xml:id="d1">
      <inkml:trace xmlns:inkml="http://www.w3.org/2003/InkML" xml:id="stk1" contextRef="#ctx0" brushRef="#br0">24606 5768 0,'18'-18'68,"17"18"-67,36 0 14,-18 0-14,0 0 13,52 0-13,19 0 14,17 0-14,18 0 20,-36 18-20,54-18 14,-54 18-14,-17-18 0,53 0 12,-36 0 3,-17 0-15,0 0 14,17 52-14,54-34 13,-89 0-13,71-1 14,17-17-9,-53 53-5,1-53 14,17 0-14,-18 0 14,-34 0-14,34 0 13,-35 0-13,-17 0 14,-18 0-14,17 18 14,-17-18-14,71 18 13,-36-1-7,106 36 8,-71-35-14,54-1 14,-1-17-14,1 18 14,-19 35-14,19-35 13,-36-18-13,18 0 14,-71 0-14,-35 0 13,0 0-7,-36 0-6,19 0 14,-19 0-14,1 0 13,-1 0-13,19 0 14,17 0 0,-36 0-14,72 0 14,16 0-14,-16 0 20,-1 0-20,88 0 0,-35-18 13,-35 0 1,35 18-14,-70 0 0,-1 0 13,-17-17 2,-35 17-15</inkml:trace>
    </iact:actionData>
  </iact:action>
  <iact:action type="add" startTime="16171">
    <iact:property name="dataType"/>
    <iact:actionData xml:id="d2">
      <inkml:trace xmlns:inkml="http://www.w3.org/2003/InkML" xml:id="stk2" contextRef="#ctx0" brushRef="#br0">24236 2558 0,'35'0'193,"0"0"-186,36 0-6,35 0 13,0 0-13,35 0 14,0 0-14,18 0 14,-18 0-14,53 53 13,-18-36-13,0-17 14,-17 35-14,35-35 20,-70 0-20,-1 0 14,18 0-14,-17 0 13,-36 0-13,71 53 14,-36-53-14,54 18 13,-54 0-13,36 17 14,-18 0-14,-18-35 14,36 18-9,-35-1-5,-36-17 14,35 36-14,-17-1 14,-53-35-14,-18 0 13,18 0-13,-35 0 14,35 0-14,-36 0 13,19 0-13,17 18 21,0-1-21,-1-17 13,1 0-13,36 18 14,69 17-14,-17-35 13,18 18-13,-18 17 14,-17-35-14,-1 18 14,-35-18-14,18 0 13,-70 0-7,-19 0-6,1 0 13</inkml:trace>
    </iact:actionData>
  </iact:action>
  <iact:action type="add" startTime="17797">
    <iact:property name="dataType"/>
    <iact:actionData xml:id="d3">
      <inkml:trace xmlns:inkml="http://www.w3.org/2003/InkML" xml:id="stk3" contextRef="#ctx0" brushRef="#br0">25700 1341 0,'0'35'31,"0"35"-30,0 1 13,0 17-13,0 18 14,0 17-9,0 54-5,0-18 14,0 35-14,0-36 14,0 36-14,0-17 13,0-18 2,0-36-15,0 53 14,0-70-14,0 0 13,0-18-7,0-35-6,0 18 13,0-54-13,0 1 14,0 17-14,0-52 129,0-1-114,0 0 0,0-17-10</inkml:trace>
    </iact:actionData>
  </iact:action>
  <iact:action type="add" startTime="19566">
    <iact:property name="dataType"/>
    <iact:actionData xml:id="d4">
      <inkml:trace xmlns:inkml="http://www.w3.org/2003/InkML" xml:id="stk4" contextRef="#ctx0" brushRef="#br0">26846 2417 0,'-17'-18'78,"-1"18"-40,0 0-23,1 18 1,17 17-15,0 0 13,0-17 2,-18 17-15,1-35 14,17 35-9,0 18 10,0-35-15,-18-1 13,18 19-13,0-1 14,0 18-14,0-35 14,0 34-14,0-16 13,0-1-13,0-17 14,0-1-9,0 1-5,0 0 14,0-1 1,18-17 15,-18 36 69,0-19-69,0 1-24,0-1 9,0 1-15,17-18 98</inkml:trace>
    </iact:actionData>
  </iact:action>
  <iact:action type="add" startTime="21079">
    <iact:property name="dataType"/>
    <iact:actionData xml:id="d5">
      <inkml:trace xmlns:inkml="http://www.w3.org/2003/InkML" xml:id="stk5" contextRef="#ctx0" brushRef="#br0">28681 2558 0,'0'17'194,"0"19"-172,17-1-21,-17-18 45,18 19-31,0-19-14,-1 1 14,-17 0-8,18 17 8,-18-17 1,0 17-15,0 0 14,0 0 1,0-17 37,0 0-37,0-1 15,0 1 6,0 0-21,0 17 15,0-17-15,0-1 21,0 1-21,0-1 0,0 1-1,0 0 1,-18-18 21,18 17-21,-17 1 0,-1-18 15,0 18 22,1-1-37,-18 1-1,17 0 1,0-18 0,18 17-1,-53 1-8,18-1 9,0 1-15,0 0 13,-1-1 2,19 1-15</inkml:trace>
    </iact:actionData>
  </iact:action>
  <iact:action type="add" startTime="23608">
    <iact:property name="dataType"/>
    <iact:actionData xml:id="d6">
      <inkml:trace xmlns:inkml="http://www.w3.org/2003/InkML" xml:id="stk6" contextRef="#ctx0" brushRef="#br0">23495 1676 0,'18'0'84,"-1"0"-83,54 35 14,-54-17 1,54-1-15,35 1 13,-36 17-13,54-17 14,-36-1-14,18 1 13,17 53-7,1-71-6,-54 17 14,19-17 0,-19 18-14,-52-18 14,52 0-14,1 0 13,-1 35-13,-34-35 14,70 18-14,-71-18 14,35 0-9,-17 0-5,-17 0 14,34 0-14,-35 0 13,1 0-13,-1 0 14,18 0-14,-35 0 14,34 0-14,-34 0 13,0 0-13,17 0 14,-17 0-9,35 0-5,-18 0 14,0 0 1,-17 0-15,-1 0 13,36 0-13,-35 0 14,35 0-14,-18 0 14,18 0-14,18 17 13,-1-17-7,1 18-6,-1-18 13,-17 0-13,35 0 14,-35 0-14,-17 0 14,-1 35-14,0-35 13,-17 0-13,-1 0 14,19 18-14,-19-18 13,19 0-7,17 18-6,-18-18 14,35 0-14,-34 0 13,52 0-13,-18 0 14,-17 0-14,18 0 13,-18 0 2,35 0-15,-17 17 14,17 19-9,35-19-5,89 36 14,35 18-14,-18-36 13,18 53-13,0-53 14,18 36-14,-36-36 14,-53-35-14,36 18 13,-53 35-13,-36-36 14,36 1-9,-53-18-5,0 18 14,52 35-14,-105-53 14,18 0-14,-1 17 13,-52-17-13,17 0 14,-17 0 1</inkml:trace>
    </iact:actionData>
  </iact:action>
  <iact:action type="add" startTime="26024">
    <iact:property name="dataType"/>
    <iact:actionData xml:id="d7">
      <inkml:trace xmlns:inkml="http://www.w3.org/2003/InkML" xml:id="stk7" contextRef="#ctx0" brushRef="#br0">25682 441 0,'-17'-18'46,"17"36"154,0 0-178,0-1-21,0 1 14,0 0 1,0 17 15,0-18 6,0 1 10,0 0-46,0-1 14,17 1 0,-17 0 1,0-1-10,0 1 26,18-18-31,-1 18 29,-17 17 8,0-18-7,0 19 0,18-36-15,-18 17 0,0 1-10,18-18-5,-18 35 45,0-17-31,17-18 1,-17 18 6,0 17 25,0-18 6,0 1-6,0 0-16,0-1 7,0 1-23,0 17 32,0-17-25,0 0 10,0 17 30,0-17-9,0-1-37,0 1 0,0-1-15,0 1 20,0 17 10,0-17-15,0 0 37,0-1-37,0 1-1,0 0 16,0-1-15,0 1 6,0-1 10,0 1 14,0 17 40,0-17-55</inkml:trace>
    </iact:actionData>
  </iact:action>
  <iact:action type="add" startTime="28745">
    <iact:property name="dataType"/>
    <iact:actionData xml:id="d8">
      <inkml:trace xmlns:inkml="http://www.w3.org/2003/InkML" xml:id="stk8" contextRef="#ctx0" brushRef="#br0">24165 776 0,'36'0'231,"-19"0"-216,18 0-8,-17 0-6,17 0 14,1 0-14,-1 0 13,18 18-13,0-18 14,35 35 0,-70-35-14,52 35 0,-35-17 13,18-18-13,-17 0 14,-19 0-9,36 18 10,-35-18-15,-1 0 14,1 0-14,0 0 13,-1 0-13,19 0 29,-19 0-29,36 0 21,-35 0-21,35 0 13,-18 17-13,18-17 14,0 18-14,-18-18 14,0 0-14,-17 0 13,17 0-13,18 0 14,-35 0 1,17 0 6,-17 0-7,-1 0-14,1 0 14,0 0-14,-1 0 14,1 0-14,0 0 13,-1 0-13,1 0 14,17 0-9,-17 0-5,-1 0 14,19 17 1,-1-17-15,18 0 13,-35 0-13,35 18 14,-18-18-14,18 18 13,17-18-13,1 0 14,-18 0-8,-18 0-6,0 0 13,18 0-13,-35 0 14,52 0-14,-52 0 14,35 0 0,0 35-14,-35-35 14,34 0-14,-16 18 13,-1-18-7,18 0-6,0 0 14,-36 17-14,19-17 13,-1 0-13,18 0 14,-35 18 1,34-18-15,-16 0 13,-1 18-13,0-1 14,18-17-9,18 18-5,-54-18 14,54 18-14,-36-18 13,36 0-13,-36 0 14,0 35 1,18-35-15,-35 0 13,35 17-13,-36-17 14,1 0-8,35 0-6,-35 0 13,17 18-13,0-18 14,1 0-14,-1 0 13,-18 0-13,36 0 14,-35 0-14,53 18 14,-19-1-14,-34-17 13,53 18-7,-1-18-6,-35 0 13,1 0-13,-1 0 14,18 0-14,-35 18 14,35-18-14,-18 0 13,0 17-13,-17-17 14,17 0 1,0 0-10,18 0-5,-18 0 14,18 0 0,-35 0-14,17 36 14,18-36-14,0 17 14,-35-17-14,70 0 13,-35 18-13,53-18 14,-18 17-9,0-17-5,36 36 14,70-19-14,-53 19 14,53 34-14,35 1 13,-70-36-13,52-17 14,-87-18-14,17 35 13,-35-17 2,-53-18-9,-18 0-6,-17 0 13</inkml:trace>
    </iact:actionData>
  </iact:action>
  <iact:action type="add" startTime="31675">
    <iact:property name="dataType"/>
    <iact:actionData xml:id="d9">
      <inkml:trace xmlns:inkml="http://www.w3.org/2003/InkML" xml:id="stk9" contextRef="#ctx0" brushRef="#br0">26846 706 0,'0'17'153,"-17"1"-138,17-1 1,0 1 0,0 0-1,0 17 7,0-17-21,0-1 30,0 1-16,0 0 1,0-1 6,0 1-21,17-1 14,-17 1 0,0 0-14,0 17 29,0-17-29,18-18 0,-18 17 13,0 1 8,0 0-6,0 17-1,0-17 17,0-1-17,35 18 1,-35-17-9,0 0 8,0-1 1,0 1 0,0 0-15,0-1 13,0 1-13,0 17 29,0-17-7,0-1-22,0 1 13,0 0 2,0-1-15,0 19 29,0-19-29,0 1 20,0 17-5,0-17 16,0-1-1,0 1-30,0 0 20,0-1-6,0 19 17,0-19-31,0 1 29,0 17-14,0-17 6,0 0-7,0-1 1,0 1 0,0-1-15,0 19 29,0-19-24,0 1 10,0 17 0,0-17 30,0 0-30,0-1-9,0 1 8,0-1 1,0 36 0,0-35-1,0 17 1,0-17-15,-53 17 13,36 0-7,17-17-6,0 17 14,-18-17-14,18 0 13,-18 35-13,18-36 14,-17 19-14,17-1 13,-18 18 2,18-36-15,0 19 20,-17-19-5,17 1-1,0 0 1,0-1-15,0 1 14,-18-1-14,18 1 13,-18 17-13,18-17 21,-17 17-7,17 1-14,0-19 0,-18 1 13,18-1-13,-18 36 14,18 0 54</inkml:trace>
    </iact:actionData>
  </iact:action>
  <iact:action type="add" startTime="34269">
    <iact:property name="dataType"/>
    <iact:actionData xml:id="d10">
      <inkml:trace xmlns:inkml="http://www.w3.org/2003/InkML" xml:id="stk10" contextRef="#ctx0" brushRef="#br0">28804 829 0,'-17'0'37,"-1"0"-5,0 35-1,18-17-15,0 17-15,0-17 13,0-1-7,-17 19-6,-1-19 13,18 1 2,0 0-15,0-1 0,0 19 13,0-19 1,0 36 1,0-35-1,0 35-8,0-18 9,0-17-1,0-1-14,0 1 14,0 0-14,0-1 14,0 1-14,0-1 13,0 19 2,0-19-10,0 19 10,0-19-15,0 1 14,0 0-14,0 17 13,0-18-13,0 19 29,0-19-29,0 1 0,0 17 20,0-17-6,0 0 1,0 17-15,0-17 13,0-1 2,0 1-15,0-1 14,0 1-14,0 0 13,0-1-7,0 1-6,0 0 13,0 17 18,0-17-1,0-1-9,0 1-21,0-1 14,0 1 0,0 0 1,0-1-15,0 1 14,0 0 0,0 17 1,0-17-10,0-1 10,0 1-15,0-1 14,0 1-14,0 17 13,0-17 2,0 35-1,0-35-14,0-1 21,0 1-7,0 0-14,0-1 14,0 1-14,0-1 13,0 19-13,0-1 14,0-17 1,0-1 0,0 19-10,0-19 9,0 1-14,0-1 14,0 1 0,0 0-14,0 17 14,0-17-14,0 35 29,0-36-23,0 18 8,0-17-14,0 0 14,-18 17-14,18-17 14,0 17-14,0 18 13,0-35-13,0 52 14,-17 1-14,17-54 14,0 54-9,-35-18-5,17 0 14,0-18-14,18-17 13,0 34-13,-17-34 14,-1-53 170,0 17-184,1 1 14</inkml:trace>
    </iact:actionData>
  </iact:action>
  <iact:action type="add" startTime="36652">
    <iact:property name="dataType"/>
    <iact:actionData xml:id="d11">
      <inkml:trace xmlns:inkml="http://www.w3.org/2003/InkML" xml:id="stk11" contextRef="#ctx0" brushRef="#br0">27305 1094 0,'-18'-18'46,"1"18"-30,-36 0-10,18 35 10,17-35-15,-17 53 14,-1-18-14,-17-17 13,53 17-13,-17 18 14,-1-53-14,18 18 13,0 0-13,-35-1 21,17 1-7,18-1 17,0 1-17,-35 35 1,35-35-1,-18 17-8,18-17-6,0-1 13,-17-17-13,17 18 14</inkml:trace>
    </iact:actionData>
  </iact:action>
  <iact:action type="add" startTime="37311">
    <iact:property name="dataType"/>
    <iact:actionData xml:id="d12">
      <inkml:trace xmlns:inkml="http://www.w3.org/2003/InkML" xml:id="stk12" contextRef="#ctx0" brushRef="#br0">27711 1429 0,'-36'0'37,"-17"17"-36,18 19 13,-35-1-13,17 18 14,17-18-14,19 36 14,-18-54-14,17 36 20,18-35-20,-18 0 13,18 17 49,0-18-47,-35 1-10,17 0 10</inkml:trace>
    </iact:actionData>
  </iact:action>
  <iact:action type="add" startTime="38142">
    <iact:property name="dataType"/>
    <iact:actionData xml:id="d13">
      <inkml:trace xmlns:inkml="http://www.w3.org/2003/InkML" xml:id="stk13" contextRef="#ctx0" brushRef="#br0">28610 1446 0,'-35'18'31,"17"0"-30,1-18 13,-1 17-13,-17-17 29,-53 18-23,70 17-6,-53 0 14,1-17-14,-1 17 13,-35 1-13,36-1 14,-36 18-14,36-18 13,-1 18-13,36-18 14,-18-17-14,35 0 14,0-1-9,1 1-5</inkml:trace>
    </iact:actionData>
  </iact:action>
  <iact:action type="add" startTime="38832">
    <iact:property name="dataType"/>
    <iact:actionData xml:id="d14">
      <inkml:trace xmlns:inkml="http://www.w3.org/2003/InkML" xml:id="stk14" contextRef="#ctx0" brushRef="#br0">28487 1746 0,'0'18'15,"-35"17"-14,-1-35 0,-34 18 13,52-1 1,-88 19-14,71-19 14,-36 1-14,18 0 14,-17 17-9,52-17-5,18-1 14,-35-17-14,17 0 13,18 18-13,0-1 14</inkml:trace>
    </iact:actionData>
  </iact:action>
  <iact:action type="add" startTime="39416">
    <iact:property name="dataType"/>
    <iact:actionData xml:id="d15">
      <inkml:trace xmlns:inkml="http://www.w3.org/2003/InkML" xml:id="stk15" contextRef="#ctx0" brushRef="#br0">28504 2028 0,'0'18'21,"-17"35"-20,-1-53 14,-17 18-14,0-1 13,-18 19-13,17-19 30,19-17-30,-1 18 0</inkml:trace>
    </iact:actionData>
  </iact:action>
  <iact:action type="add" startTime="40359">
    <iact:property name="dataType"/>
    <iact:actionData xml:id="d16">
      <inkml:trace xmlns:inkml="http://www.w3.org/2003/InkML" xml:id="stk16" contextRef="#ctx0" brushRef="#br0">27481 1252 0,'-17'0'68,"-36"36"-52,35-36-1,-35 70-14,36-35 14,-54 54-14,53-36 14,-17-1-14,0 19 13,0-18-13,-1-18 20,19 18-20,-1-35 14,0 35 1</inkml:trace>
    </iact:actionData>
  </iact:action>
  <iact:action type="add" startTime="41360">
    <iact:property name="dataType"/>
    <iact:actionData xml:id="d17">
      <inkml:trace xmlns:inkml="http://www.w3.org/2003/InkML" xml:id="stk17" contextRef="#ctx0" brushRef="#br0">28134 1429 0,'-18'0'15,"1"0"-14,-1 17 14,-17-17 0,35 18-14,-53-18 0,35 0 19,1 35-19,-36 1 14,35-36-14,0 35 14,-34 18-14,52-36 13,-18 19-13,0-1 14,18-17 1,-17 17-15,17-17 82,0-1-82,-18 1 14,0-18-14,18 35 0,-35-17 19,17-1-5,-17 36-14,0-35 14,35 0-14,-18-1 14,1-17-14,-1 18 13,0-18 86</inkml:trace>
    </iact:actionData>
  </iact:action>
  <iact:action type="add" startTime="51964">
    <iact:property name="dataType"/>
    <iact:actionData xml:id="d18">
      <inkml:trace xmlns:inkml="http://www.w3.org/2003/InkML" xml:id="stk18" contextRef="#ctx0" brushRef="#br0">5256 5433 0,'-17'0'1,"-1"0"13,0 0-13,-17 0 29,18 0 2,-1 0-10,-17 0-6,17 0-1,-17 0-14,-1 0 14,-16 0-14,16 0 13,-34 0-13,-1 0 14,1 0-8,17 0-6,0 0 13,-35-36-13,35 36 14,0 0-14,-18-17 13,18 17-13,18-18 14,0 18 1,-1 0-1,1-35-8,17 17 8,1 1 1,-1-19 0,18 19-1,0-19 1,0 19-15,-17-1 14,17-17-9,0 17-5,0 1 14,0-19 0,0 1 1,0 0-15,0 0 14,0-18 0,0 35-14,17-35 14,36-18-9,-53 36-5,18 0 14,-18 17-14,0-17 14,17 0-14,1 17 13,0 0-13,-1 1 14,-17-1 1,18 1-1,0-1-9,-1 0 10,19 1-1,-1-1-14,18 0 14,-18 1 1,0-19-1,1 19-14,16-1 14,1-17-9,-35 17-5,35 1 14,0-1-14,-18-17 14,0 17-14,-17 18 14,0 0 38,-1 0-52,1 0 13,17 0-13,18 0 14,-18 0-14,18 0 14,-17 0-14,-19 0 13,1 0-13,17 0 36,-17 0-21,-1 0 31,19 18-32,-36-1 1,17-17-10,54 53-5,-71-35 14,53-18-14,-18 35 14,-35-17-14,18-1 13,17-17-13,-17 18 14,-1 17 1,1 1 6,17-1-21,-17-17 29,0 17-14,-1-18-15,-17 1 13,18 0-13,-1-1 14,19 19 0,-19-1-8,1-17 9,0 17-1,-1-18 1,-17 1-15,18 0 13,-18-1 18,18 19-31,-18-1 4,0-17 11,17 17-15,-17-17 13,0-1-13,0 1 14,0-1-14,0 1 14,0 0 0,0 17 1,0-17-9,0-1 8,0 1-14,0 17 14,0-17-14,-17 17 14,-1-17-14,0 17 13,1-17-13,-19 17 14,1 0-14,-18 0 13,36-17-7,-1-18-6,-53 53 14,18-18 0,18-17-14,17 0 14,-34-1-14,16 1 13,-17 17 2,53-17-15,-35-18 14,17 0-9,1 17 10</inkml:trace>
    </iact:actionData>
  </iact:action>
  <iact:action type="add" startTime="82121">
    <iact:property name="dataType"/>
    <iact:actionData xml:id="d19">
      <inkml:trace xmlns:inkml="http://www.w3.org/2003/InkML" xml:id="stk19" contextRef="#ctx0" brushRef="#br0">4110 8590 0,'35'0'247,"-17"0"-246,17 0 13,0 0-13,-17 0 14,35 0-9,17 0-5,-52 0 14,53 0 1,-54 0-15,36 0 13,0 0-13,-18 0 14,18 0-14,-17 0 14,-1 0-14,0 0 13,18 0-7,-18 0 8,18 0-14,0 0 14,-18 0-14,36 0 14,-53 0-14,52-18 13,-52 18-13,35 0 14,0-17-14,-18 17 13,18 0-7,-18 0-6,36-18 14,-18 18 0,17 0-14,54 0 0,-36 0 13,0 0-13,0-17 13,-17 17 2,-18-36-15,-18 36 14,0-17-9,1 17-5,-19 0 14,1 0-14,17 0 14,-17-18 0,-1 18 1,19-18 0,-19 18-15,1-17 13,0 17-8,-1 0-5,1-18 14,35 18-14,-18 0 14,36-18-14,17 18 13,0 0-13,0 0 14,0 0-14,1 0 14,34 0-14,-52 0 20,34 0-20,-16 0 13,-19 0-13,1-17 14,-1 17-14,-34-35 14,16 35-14,1-18 13,-35 18-13,53 0 14,-19 0-14,19 0 13,-18 0-7,35 0-6,-17 0 14,-18 0-14,35 0 13,-35 0-13,-18 0 14,18 0-14,-35 0 13,17 0-13,-18 0 14</inkml:trace>
    </iact:actionData>
  </iact:action>
  <iact:action type="add" startTime="95905">
    <iact:property name="dataType"/>
    <iact:actionData xml:id="d20">
      <inkml:trace xmlns:inkml="http://www.w3.org/2003/InkML" xml:id="stk20" contextRef="#ctx0" brushRef="#br0">7197 10813 0,'35'0'269,"-17"0"-268,34 0 13,-16 0 2,17 0-1,-36 0-14,36 0 14,-35 0-8,35 0 8,-36 0 1,19 0-15,-19 0 29,1 0-14,0 0-1,-1 0-8,1 0-6,17 0 13,-17 0 2,-1 0-15,19 0 14,-1 0 0,0 0-14,-17 0 14,17 0-14,-17 0 14,-1 0-9,19 0-5,-1 0 14,-17 0-14,17 0 13,-17 0 2,17 0-15,-17 0 14,17 0 0,-18 0-14,1 0 14,0 0-8,17 0-6,-17 0 13,-1 0 2,36 0-1,-18 0 1,-17 0-15,0 0 14,-1 0-14,19 0 13,-19 0-7,1 0-6,0 0 13,-1 0-13,1 0 14,17 0-14,-17 0 14,35 0 0,-36 0 1,36 0-15,-35 0 14,0 0-9,17 0-5,-18 0 14,1 0 1,0 0-15,-1 0 13,1 0-13,0 0 14,-1 0 0,1 0-14,0 0 14,17 0-9,0 0 10,0 0 0,-17 0-15,17 17 13,-17-17-13,0 0 14,17 0-14,-18 0 14,19 0 0,17 0-8,-36 0-6,54 0 13,-1 0-13,-52 0 14,53 0-14,-1 0 14,-52 0-14,52 0 13,1 0-13,-53 0 14,52 0-14,1 0 13,-36 0-7,0 0-6,1 0 14,-1 0-14,35 0 13,-34 0-13,17 0 14,-18 0-14,35 0 13,19 0-13,-19 0 14,-17 0 1,0 0-10,0 0-5,17 0 14,-52 0-14,35 0 13,-35 0-13,35 0 14,-36 0-14,1 0 14,17 0-14,0 0 13,18 0 2,-35 0-10,35 0-5,-36 0 14,36 0 1,-35 0-1,17 0 70,-17 0-38,0 0-31,17-17-10,-17 17 9,-18-18-14,0 0 14,17 1-14,18-1 14,-35 0-14,0 1 13,0-36 2,0 18 6,0-1-21,0 19 13,0-1-13,0-17 14,0-1-14,0-16 14,0 34-14,0-35 13,0 35-13,0-35 14,0-17-14,0 52 13,0 1-7,0-36-6,0 35 14,0-17-14,0 17 13,0 1-13,0-19 14,0 19-14,0-36 13,0 35 18,0 0-31,0-17 20,0 17-5,-17 1-1,-1-18 1,18 17-15,-17 0 13,-1 1 9,18-1-22,-18 0 13,18-17 2,0 0-1,-35-36 1,35 54 0,0-19-1,-18 19-8,18-19-6,-17 19 13,17-1-13,-18-35 14,18 18 1,0 0-15,-18 17 13,1-17-13,17 17 14,-18 0 1,18 1 6,0-1-7,0 1 1,-18-19 15,-17 1-15,18 35 6,17-18 9,-36 1-15,19 17-15,-54-36 13,18 19 2,36 17-9,-54 0-6,0 0 13,1-18-13,17 1 14,0 17-14,-18 0 29,-34-18-29,34 0 0,36 18 13,-36 0-13,36 0 13,-53-17-7,53 17-6,-36-18 14,18 18-14,0 0 13,-17-35-13,-1 35 14,-17-18-14,17 18 13,18-18-13,0 18 14,-17-17 1,-1 17-10,36 0-5,-36 0 14,1 0-14,-18 0 13,17 0-13,36 0 14,-53 0-14,35 0 14,-18 0-14,54 0 13,-36 0-13,35 0 14,0 0-9,-35 0-5,36 0 14,-18 17-14,17-17 14,0 18-14,-35 0 13,18-1-13,-35 19 14,34-19-14,1 1 13,-18 0-13,18-1 21,-36 18-21,54-17 13,-1 17 2,0-17 0,-17 0-15,35 17 13,-18-17 17,-17 17-25,17 0 10,1 0-15,17-17 14,-35 17-14,17 1 13,0 17 2,18-18 0,-17-18-15,-1 19 13,0-1-7,18-17-6,-17 35 13,17-1 2,-18-34-15,18 35 14,-18-18 0,18 18-14,0-35 14,0 35-14,0 17 13,0-34-7,0 34-6,0 1 14,0-18-14,0 0 13,0 17-13,0 18 14,0-52-14,0-1 13,0 18-13,0-36 14</inkml:trace>
    </iact:actionData>
  </iact:action>
  <iact:action type="add" startTime="100930">
    <iact:property name="dataType"/>
    <iact:actionData xml:id="d21">
      <inkml:trace xmlns:inkml="http://www.w3.org/2003/InkML" xml:id="stk21" contextRef="#ctx0" brushRef="#br0">25453 7197 0,'-18'35'21,"1"-35"-20,-19 0 14,-17 18 1,1 17-15,34-18 13,-17 19-13,-36 34 14,36-17-14,-1-17 14,19-1-14,-18 35 13,-1-17-7,19 18 8,-1-1-14,0 1 0,18-36 13,0 36-13,0-18 14,0 0 0,0-18-14,0 0 14,0-17-14,0-1 235,0 1-220,18-18-15,0 0 14</inkml:trace>
    </iact:actionData>
  </iact:action>
  <iact:action type="add" startTime="102484">
    <iact:property name="dataType"/>
    <iact:actionData xml:id="d22">
      <inkml:trace xmlns:inkml="http://www.w3.org/2003/InkML" xml:id="stk22" contextRef="#ctx0" brushRef="#br0">25947 7408 0,'-18'18'15,"1"-18"1,17 18-1,0-1-14,-18 1 14,18 17 7,-18-17-21,18-1 29,-17 19-14,17-19 0,-18 36-1,18-35-8,0 17 8,-18 0-14,18-17 14,-17 17-14,17-17 14,-18 0-14,18 17 13,-18-17-13,18-1 14,0 1 7,0-1 78,-17 36-84,-1-17-1,18-1-14,0-17 14,0 17-14,0-17 13,-18-1-13,18 1 14,0-36 139,-17 1-153</inkml:trace>
    </iact:actionData>
  </iact:action>
  <iact:action type="add" startTime="103796">
    <iact:property name="dataType"/>
    <iact:actionData xml:id="d23">
      <inkml:trace xmlns:inkml="http://www.w3.org/2003/InkML" xml:id="stk23" contextRef="#ctx0" brushRef="#br0">25894 7567 0,'18'0'131,"-1"0"-130,1-18 14,-1 18 0,1-17-8,17-1 8,-17 18-14,-18-17 14,18-1-14,-1 18 14,1 0-14,17-18 13,-17 18-13,-1 0 14,1 0-14,0 0 20,17 0-5,-17 0-1,-1 0 70,1 0-69,0 0-15,-1 0 13,1 0 2,-18 18 0,35 0 5,-35-1-5,18 1 0,-18-1-1,0 1 1,0 0 0,0-1-15,0 1 13,0 0-8,-18 17 10,0-17 0,18-1-15,-35-17 13,0 18 2,0 17-15,-1-35 29,-17 18-23,36-18-6,-18 17 13,17-17 2,0 0 31,-17 0-32,0 0-8,-18 0-6,0 0 13,18 0-13,-36 0 14,53 0-14,-17 0 14,17 0-14,36 18 452,70 17-437,-70-35-15,0 18 13,35 35 2,-36-53-15,18 17 14,1 1 0,-19-18-14,1 35 14,0-17-9,-1-18-5,1 18 30,0-18 0,-1 35-16,18-35 8,-17 18-7,0-1 15,-1 1 69,-17 0-69,36 17 107,34 0-107,1 0-30,17-17 14,71 53-14,-1-54 13,-122 1-13,34-18 14,-17 35-9,-18-35-5</inkml:trace>
    </iact:actionData>
  </iact:action>
  <iact:action type="add" startTime="106902">
    <iact:property name="dataType"/>
    <iact:actionData xml:id="d24">
      <inkml:trace xmlns:inkml="http://www.w3.org/2003/InkML" xml:id="stk24" contextRef="#ctx0" brushRef="#br0">26758 7267 0,'18'0'231,"-1"0"-193,1 0 63,0 18-70,-1 17 31,-17-17 7,0-1-31,-17 1-22,-19 0-1,-16-18 1,34 0 0,0 0 152,1 0-121,34 0 153,1 0-177,0 0-8,17 0 1,-18 0 15,1 0-30,0 0 14,-1 0 23,1 0 9,17 0 22,-17 0-22,0 0-25,17 0-21,-18 0 13,36 0-13,-35 0 14</inkml:trace>
    </iact:actionData>
  </iact:action>
  <iact:action type="add" startTime="109397">
    <iact:property name="dataType"/>
    <iact:actionData xml:id="d25">
      <inkml:trace xmlns:inkml="http://www.w3.org/2003/InkML" xml:id="stk25" contextRef="#ctx0" brushRef="#br0">27552 8132 0,'0'17'68,"0"1"-52,0 17 0,0-17-1,0-1 1,0 19-1,0-1 7,0-17-6,0-1-15,0 1 13,0-1 2,0 1 38</inkml:trace>
    </iact:actionData>
  </iact:action>
  <iact:action type="add" startTime="112008">
    <iact:property name="dataType"/>
    <iact:actionData xml:id="d26">
      <inkml:trace xmlns:inkml="http://www.w3.org/2003/InkML" xml:id="stk26" contextRef="#ctx0" brushRef="#br0">28169 7549 0,'36'0'69,"-19"0"-68,1 0 29,-18 18 1,17 0-30,1 17 14,-18-17 0,18-1-8,-18 1 8,0 17-14,17-35 14,-17 18-14,0 17 14,18-17 0,-18-1-14,0 1 14,0 0 1,18-1-10,-18 1-5,0 0 14,0-1 0,0 1-14,0-1 14,0 1-14,0 17 14,0-17 0,0 0 1,0 17-10,0-17 26,0-1-17,-18 19 1,0-36-1,18 17 1,-17-17 6,-36 0-21,35 0 14,-35 0-14,36 0 13,-1 0 2,0 0-15,1 0 36,-19-17-21,36-19-1,-17 19 1,17-19-15,0 1 13,-18 0-13,18 17 0,0-17 13,0 17 2,0 1-10,0-19-5,0 19 14,0-1-14,0 0 13,0 1 2,0-19-15,18 19 14,-1-1 0,19-17-14,-1 35 14,-35-18-9,53-17-5,-18 35 14,-17-35-14,17 35 14,0-18-14,1 18 13,-1 0 2,0 0-15,1-18 14,-19 18-14,36 0 20,-35 0-20,17 0 13,36 0-13,-54 0 14,1 0 85,-1 0-84,1 0 0,-18 18-1,0 17 1,0-17-10,0 17-5,18-17 14,-18 0 1,0-1-1,0 1 1,0 35-15,-53-36 14,35 1-14,-88 0 13,89-1-8,-36 1-5,-35 0 14,70-18-14,0 0 13,1 0-13,52 0 168,0 0-168,1 0 13,-1 0-13,18 17 14,-36-17-14,19 35 14,-19-35-14,1 18 13,17 0 2,0-18-15,-17 17 20,0 1-5,-1 0 15,-17 17 38,0-17-38,0-1-15,-17 19 0,-36-19-15,0 1 13,18-1-7,-1 1-6,-34 17 13,-1-17-13,54-18 14,-36 0-14,0 0 14,17 35 0,-16-17 1,34-18 200</inkml:trace>
    </iact:actionData>
  </iact:action>
  <iact:action type="add" startTime="114691">
    <iact:property name="dataType"/>
    <iact:actionData xml:id="d27">
      <inkml:trace xmlns:inkml="http://www.w3.org/2003/InkML" xml:id="stk27" contextRef="#ctx0" brushRef="#br0">28998 7320 0,'18'0'200,"0"0"-168,-18 18-1,0-1 6,0 19-21,-18-19 0,-35-17-1,35 0-14,1 0 14,-19 18-14,19-18 14,-1 0-9,36 0 188,-1 0-171,1 0-8,0 0-14,17 0 14,-17 0-14,17 0 13,-17 0-13,-1 0 14,19 0-14,-1 0 20,-18 0 180</inkml:trace>
    </iact:actionData>
  </iact:action>
  <iact:action type="add" startTime="116339">
    <iact:property name="dataType"/>
    <iact:actionData xml:id="d28">
      <inkml:trace xmlns:inkml="http://www.w3.org/2003/InkML" xml:id="stk28" contextRef="#ctx0" brushRef="#br0">29439 8167 0,'0'35'31,"0"-17"-16,0-1-8,0 19-6,36-1 13,-19-35-13,-17 35 14,18-17-14,-1-1 29,-17 19-14,0-19 6,0 1-21,-17-18 14,-18 35 0,17-35-14,0 0 30</inkml:trace>
    </iact:actionData>
  </iact:action>
  <iact:action type="add" startTime="117355">
    <iact:property name="dataType"/>
    <iact:actionData xml:id="d29">
      <inkml:trace xmlns:inkml="http://www.w3.org/2003/InkML" xml:id="stk29" contextRef="#ctx0" brushRef="#br0">31697 7391 0,'0'17'116,"0"54"-115,35-36 13,-17 71-8,35-35 10,-35-1-15,-1-52 14,18 35-14,-17 35 13,-18-71-13,0 1 14,18 35-14,-18-35 14,0 17-14,0-17 13,0 17-7,0 0-6,-18 0 14,-35 18-14,18-53 13,-36 71-13,18-71 14,-17 35-14,-1 36 14,-35-36-14,71 0 13,-18 1-13,-17-19 14,34 1-9,19-1-5,-18-17 161,35-35-161</inkml:trace>
    </iact:actionData>
  </iact:action>
  <iact:action type="add" startTime="118436">
    <iact:property name="dataType"/>
    <iact:actionData xml:id="d30">
      <inkml:trace xmlns:inkml="http://www.w3.org/2003/InkML" xml:id="stk30" contextRef="#ctx0" brushRef="#br0">30692 7885 0,'-18'-18'68,"-17"36"-52,35-1 153,17-17-138,1-17 16,17-1-25,-35 0-6,0 1-1,0-1 16,-17 18 39,-1 0-39,0 0-30,1 0 14,17 18 6,-18-18 227,-17-18-247,17 18 13,-17 0 2,17 0-1,1 0-8,-19 0 9,36 18-1,0-1 1,0 1-15,0 0 13,0-1 2,0 18-15,0 1 20,71-19-5,-53-17-15,-1 0 14,1 0-14,-1 0 67,-17-17 32,18-1-84,0 18 0,-1-18-15,-17 1 160,0-18-108,-17 35 117,-1 0-155,0 0 17,1-18 206,-1 18-222,18-18-15,0-17 13,-35 35-13,0-18 14,17 18-14,0 0 13,1 0-13,-1 0 14,0 0 70,1 0-48,17 18 10,0 0-46,0 17 29,0-17-8,0-1 10,17 1-17,1-1 1,0 1-15,-1-18 13,19 0-13,-19 0 20,1 0-5,17 0-15,-17 0 161,-1-18-161,1 18 35,-18-17 27,18-1-62,-18 1 521,-53 17-506,35 0-1,-17 0-14,17 0 0</inkml:trace>
    </iact:actionData>
  </iact:action>
  <iact:action type="add" startTime="125439">
    <iact:property name="dataType"/>
    <iact:actionData xml:id="d31">
      <inkml:trace xmlns:inkml="http://www.w3.org/2003/InkML" xml:id="stk31" contextRef="#ctx0" brushRef="#br0">13741 8255 0,'0'88'99,"0"-35"-98,-18 18 14,18-18-14,0-1 14,0-34-14,0 53 13,0-54-13,-18 19 14,18-1-9,0 0-5,0-17 14,0 17-14,0-17 14,0 17-14,0-17 13,0-54 171,0 1-169,0 17-15,0-17 13,0 18 2,-17-1-15,-1 0 20,0 18 10,1 0 1,-1 0-17,1 0 7,-1 0-6,0 18-15,18 0 45,-17 17-45,17-18 13,0 1-13,0 0 20,0-1-20,0 1 30,0 0-16,0-1 1,0 19-15,53-19 14,35 18-14,-18-17 13,19 0-7,16-1-6,-16 1 13,-19-18-13,-35 0 14,1 0-14,-19 0 14,-17-18 16,0 1-9,0-1-21,0 0 14,0 1-14,0-1 14,0 1 69,0-1-53,-17 18-15,17-18 0,0 1-15,0-1 13,0 0-7,0 1-6,0-19 76,0 19 276,-18 17-291,0 0-39,1 0-8,-1 17 1,-17 36 0,17 0-1,18-35-14,0 0 20,0 17-20,0-18 114,35-17-114,18 18 14,0-18-14,0 18 14,18-18-14,-36 0 13,0 35-13,-17-35 14,0 0-14,-1 0 14,1 0-9,17 0 41,-17 0-1,-1 0-23,19-18-8,-19 1-14,19-1 14,17-17-14,-36 17 13,1-17-13,17 0 14,-17-1-14,-1 1 14,19-35-9,-19 34-5,-17 1 14,18-18-14,17 0 14,-17 18-14,-18 17 13,0 1 2,0-1-1,0 0 8,0 1-8,0-19 170,0 54-154,0 17-15,0 18-15,0-18 13,0 1 2,0-1-15,0 18 14,0 0-9,0-35 10,0-1-15,17 18 13,1-17 18</inkml:trace>
    </iact:actionData>
  </iact:action>
  <iact:action type="add" startTime="129505">
    <iact:property name="dataType"/>
    <iact:actionData xml:id="d32">
      <inkml:trace xmlns:inkml="http://www.w3.org/2003/InkML" xml:id="stk32" contextRef="#ctx0" brushRef="#br0">14887 8520 0,'18'0'84,"-18"17"-68,0 18-10,0-17-5,-18 17 14,18 18-14,-17-17 13,17-1 2,0 0 0,0-17-15,0-1 13,0 1 8,0 17-6,0 1-15,0-1 14,0-17 0,0-1-14,0 18 14,0-17-14,0 0 13,0-1-13,0 1 14,0 0-8,0-1-6,0 1 13,0 0-13,0-1 14,0 18 16,0-17-15,-18 0 6,0-1-21,1 1 14,-19 0 0,19-18-14,-1 0 14,-17 0 16,0-18-30,17-35 14,18 35-9</inkml:trace>
    </iact:actionData>
  </iact:action>
  <iact:action type="add" startTime="130536">
    <iact:property name="dataType"/>
    <iact:actionData xml:id="d33">
      <inkml:trace xmlns:inkml="http://www.w3.org/2003/InkML" xml:id="stk33" contextRef="#ctx0" brushRef="#br0">14746 8643 0,'-18'-18'84,"36"1"-53,17 17-15,18 0-15,0 0 13,18 0-13,-36 0 14,0 0-14,1 0 13,-19 0-7,1 0-6</inkml:trace>
    </iact:actionData>
  </iact:action>
  <iact:action type="add" startTime="136668">
    <iact:property name="dataType"/>
    <iact:actionData xml:id="d34">
      <inkml:trace xmlns:inkml="http://www.w3.org/2003/InkML" xml:id="stk34" contextRef="#ctx0" brushRef="#br0">7779 10583 0,'-18'-17'31,"18"34"22,0 1-37,0 17-15,0 1 13,0-19-13,0 18 14,0-17-14,0 0 13,0-1-13,0 1 20,0 0-20</inkml:trace>
    </iact:actionData>
  </iact:action>
  <iact:action type="add" startTime="140103">
    <iact:property name="dataType"/>
    <iact:actionData xml:id="d35">
      <inkml:trace xmlns:inkml="http://www.w3.org/2003/InkML" xml:id="stk35" contextRef="#ctx0" brushRef="#br0">28346 8643 0,'53'0'215,"70"0"-214,1 0 14,-36 0-9,0 0-5,-18 0 14,-34 0-14,-1 0 13,-70 0 118,-36 0-116,36 0-15,-53 0 13,35 0-7,-35 0-6,-1 0 13,-16 0-13,52 0 14,17 0-14,-17 0 14,36 0 169,-1 0-168,1 0-1,-1 0 1</inkml:trace>
    </iact:actionData>
  </iact:action>
  <iact:action type="add" startTime="147575">
    <iact:property name="dataType"/>
    <iact:actionData xml:id="d36">
      <inkml:trace xmlns:inkml="http://www.w3.org/2003/InkML" xml:id="stk36" contextRef="#ctx0" brushRef="#br0">16616 10760 0,'17'0'31,"36"0"0,-35 0-30,35 17 14,-18-17-9,0 0-5,36 36 14,17-36-14,36 17 13,-54-17-13,54 18 14,-1 0-14,-35-18 14,36 0-14,-36 0 13,0 0-13,0 0 14,-17 0-9,-18 0 10,17 0-15,19 0 14,-36 0-14,35 0 13,-18 0-13,19 0 14,-37 0-14,37 0 13,-1 0-13,-18 0 14,-17 0-8,18 0-6,-36 0 13,0 0-13,18 0 14,-35 0-14,35 0 13,-35 0-13,52 0 14,-35 0-14,18 0 14,18 0-14,-1 0 13,-17 0-7,36 0-6,-37 0 13,19 0 2,0 0-15,17 0 14,-53 0-14,36 0 13,-19 0-13,1 0 14,-17 0-14,34 0 14,-34 0-9,-1 0-5,18 0 14,0 0-14,-36 0 14,19 0 0,-1 0-14,18 0 14,-36 0-14,54 0 13,-1 0-13,-17 0 14,0 0-9,18 0-5,-1 0 14,19 0-14,-1 0 14,-53 0 0,36 0-14,-1 0 0,18 0 13,-17 0-13,-18 0 14,0 0-14,17 0 20,1 0-20,-53 0 13,34 0-13,-34 0 14,35 0-14,-18 0 14,1 0-14,-1 0 13,18 0-13,0 0 14,-18 0-14,36 0 13,-54 0-7,18-18-6,1 18 14,-19 0-14,1-18 29,35 18 39,-18 0-68,36 0 13,-18 0-13,17 0 14,-17 0-14,-18 0 13,-17 0-13</inkml:trace>
    </iact:actionData>
  </iact:action>
  <iact:action type="add" startTime="153963">
    <iact:property name="dataType"/>
    <iact:actionData xml:id="d37">
      <inkml:trace xmlns:inkml="http://www.w3.org/2003/InkML" xml:id="stk37" contextRef="#ctx0" brushRef="#br0">16616 10724 0,'-18'0'22,"-17"0"-7,17 0-14,1 0 14,-1 0 1,-17 0-1,17-17 1,18-1-10,-18 18 10,18-17-1,-17-1 1,-1 18-15,1-35 14,-19-1 0,19 19-14,-1 17 14,18-18-9,-53-35-5,35 35 14,1 1 0,-1 17 1,18-18 0,0 1-15,-18-19 13,18 19 2,-17-1-10,17-17 10,0 17 0,0 0-15,0-17 13,-35 0-13,35 0 14,0-1-14,0-17 14,0 36 0,0-36-8,0 18-6,0-1 13,0 1-13,0-18 14,0 35-14,0-17 14,17-18-14,1 18 13,17-18 2,-17 18-15,-18 17 13,35 1-7,0-19-6,-17 19 14,17-19-14,1 1 13,16 0 2,-34 0-15,53-1 13,-36 19-13,18-19 0,17 1 13,-17 17 2,0-17-10,35 0-5,-17 0 14,35-18-14,-89 53 14,89-36-14,-35-17 13,-18 53-13,17-17 14,-17-1-14,18 1 13,-1-1-13,-17 18 14,0-18-9,18-17-5,-1 17 14,18 1-14,-17-1 14,-18-17-14,35 35 13,-17-18-13,17 1 14,-18 17-14,19-18 14,-54 18-14,53 0 20,-17-35-20,17 35 13,18-18-13,-53 18 14,17-18-14,18 18 14,-35 0-14,35-17 13,-17 17-13,17 0 14,0 0-14,1 0 13,-1 0-7,35 0-6,-35 0 14,1 0-14,16 0 13,-52 0-13,36 0 14,-36 0-14,-18 0 13,0 0-13,0 0 14,-17 0-14,17 0 20,1 0-20,-1 0 14,0 0-14,0 0 13,1 0-13,17 0 14,-36 0-14,36 0 14,-18 0 0,-17 17-14,35 1 14,-18 0-8,36 35-6,-18-18 13,0-18-13,-18 19 14,35-19-14,-34 1 13,-19-18-13,19 35 99,-19-17-99,-17 35 29,18-18-29,-18-17 14,0 17-9,0 18-5,18-35 14,-1 34-14,-17-16 14,18-1-14,17 18 13,-35-18-13,18-17 14,-1 0-14,-17 17 13,36-18-13,-36 1 36,17 35-21,-17 0-1,18-35 1,-18-1-15,0 36 14,0-35-14,0 35 13,18-18-7,-18-17-6,0 17 13,0 0-13,0-17 14,0 17-14,0 0 14,0-17-14,0 17 13,0-17-13,0 17 14,0-17-14,0-1 14,0 1-9,0 17-5,0-17 14,0 0 1,-18 35-15,-17-36 13,17 18 2,18 1-1,0-19-14,-18-17 14,1 18-9,-1 0-5,18-1 30,-18 1-30,1 0 13,17-1 18,-18 1-31,1-1 20,-1-17-20,-17 18 14,17 0 0,-17-1-14,17-17 14,-17 18 0,0-18-14,-36 0 14,36 18-14,-1-1 14,1 1-9,0-18-5,17 18 14,1-18-14,-19 35 13,19-35 18,-1 0-1,18 18-25,-18-18-5,1 0 14,-1 17-14,-17-17 14,0 18 0,17-1 1,0-17 0,1 0-15,-1 18 13,-17 0-7,-1-18-6,1 0 13,-18 53-13,-17-53 14,17 17-14,35 1 14,-17-18-14,0 18 13,17-1-13,-35 1 136</inkml:trace>
    </iact:actionData>
  </iact:action>
  <iact:action type="add" startTime="176231">
    <iact:property name="dataType"/>
    <iact:actionData xml:id="d38">
      <inkml:trace xmlns:inkml="http://www.w3.org/2003/InkML" xml:id="stk38" contextRef="#ctx0" brushRef="#br0">15875 12682 0,'-18'-17'78,"36"17"-41,17-18-21,36 18-15,-18 0 14,35 0-14,-18 0 13,36 0-13,-17 0 14,-1 0-14,0 0 13,-18 0-7,19 0 9,-36 0-15,-18 0 0,18 0 12,-36 0 3,1 0-15,0 0 0,-1 0 12,1 0 3,35 0 0,0 0-10,-18 0 10,18 0-15,-18 0 14,18 0-14,0 0 13,-18 0-13,18 0 14,-17 0-14,-1 0 13,0 0 2,18 0-10,-35 0 10,-1 0-15,1 0 13,0 0 2,-1 0-15,19 0 14,-19 0-14,18 0 13,-17 0-13,0 0 14,17 0-9,0 0-5,18 0 14,-35 0 1,17 0-1,0 0 1,-17 0-15,0 0 14,-1 0-14,19 0 13,-19 0-7,1 0-6,35 0 13,-36 0-13,19 0 14,-1 0 1,0 0-15,1 0 0,-19 0 12,18 0 3,-17 0-15,17 0 0,-17 0 19,0 0-19,17 0 29,-17 0-29,-1 0 30,18 0-30,-17 0 13,35 0-13,-35 0 14,-1 0-9,36 0-5,-35 0 14,35 0-14,-36 0 14,36 0 0,-35 0-14,17 0 0,1 0 13,-1 0 1,-18 0-14,1 0 14,17 0-9,-17 0 258</inkml:trace>
    </iact:actionData>
  </iact:action>
  <iact:action type="add" startTime="180616">
    <iact:property name="dataType"/>
    <iact:actionData xml:id="d39">
      <inkml:trace xmlns:inkml="http://www.w3.org/2003/InkML" xml:id="stk39" contextRef="#ctx0" brushRef="#br0">19614 12365 0,'18'0'84,"17"0"-83,18 0 14,-17 0-14,34 0 13,-17 0-7,-18 0-6,36 0 13,-18 0-13,17 0 14,-17 0-14,18 0 14,-18 0-14,-18 0 13,18 0-13,0 0 14,-18 0 0,18 0-14,18 0 5,-19 0 9,-34 0-14,35 0 14,-18 0-14,18 0 13,0 0-13,18-18 14,-54 18-14,19 0 14,17 0-14,-18 0 13,18 0-7,17 0-6,-52 0 13,52 0-13,-34 0 14,17 0-14,0 0 14,0 0-14,17 0 13,-35 0-13,54 0 14,-54 0-14,35 0 14,-17 0-9,0 0-5,18 0 14,-36 0 0,18 0-14,18 0 14,-19 0-14,19 0 14,-18 0-14,17 0 13,-34 0-13,-1 0 14,18 0-9,-18 0-5,18 0 14,-35 0-14,52 0 14,1 0-14,17 0 13,-35 0-13,0 0 14,17 0-14,1 0 14,0 0-14,-19 0 13,37 0-7,-19 0-6,18 0 13,36 0-13,-1 0 14,-34 0-14,34 0 14,-17 0 0,17 0-14,18 0 14,-17 0-14,-1 0 13,-34 0-7,-19 0-6,1 0 14,-36 0-14,18 0 13,-18 0-13,0 0 14,36 0-14,-18 0 13,-18 0-13,53 0 14,-17 0-14,17 0 14,-53 0-9,18 0-5,-35 0 14,0 0-14</inkml:trace>
    </iact:actionData>
  </iact:action>
  <iact:action type="add" startTime="199863">
    <iact:property name="dataType"/>
    <iact:actionData xml:id="d40">
      <inkml:trace xmlns:inkml="http://www.w3.org/2003/InkML" xml:id="stk40" contextRef="#ctx0" brushRef="#br0">13406 8043 0,'17'0'31,"-17"18"-16,0 0-8,0 35-6,0-18 14,0 0-14,0-17 13,0 35-13,0-18 14,0 0-14,0 0 13,0 18-13,0-35 14,-17 35-14,17 17 14,-18-34-9,0 17-5,18-18 14,-17 36-14,17-19 13,0-16-13,0 17 14,0 17 1,0-52-15,0 52 13,0 1-13,0-53 14,0 34-9,0-16-5,0-1 14,0-17-14,0-1 14,0 19 1,0-19-15,0 1 13,0 35-13,0-36 14,0 19-14,35-1 13,-17 18-7,-1 0 8,-17-36-14,0 19 14,0-1-14,35 0 14,-17 1 0,0-1-14,-1 18 14,19-36-14,-19 36 13,1-17-7,17-1-6,0 0 14,1 0-14,-1 1 13,-35-19-13,35 1 14,-17-18-14,0 35 13,-1-17-13,1-18 14,-18 18-14,18 17 14,-1-35-9,1 17-5,-18 19 14,17-19-14,1 1 13,0-18 87,17 0-86,-17 0-14,17 0 14,-17 0-14,-1 0 13,18 0-13,1 0 14</inkml:trace>
    </iact:actionData>
  </iact:action>
  <iact:action type="add" startTime="202105">
    <iact:property name="dataType"/>
    <iact:actionData xml:id="d41">
      <inkml:trace xmlns:inkml="http://www.w3.org/2003/InkML" xml:id="stk41" contextRef="#ctx0" brushRef="#br0">23036 8449 0,'89'35'1,"-37"1"13,19-19-7,0 18 8,34 36-14,-34-36 0,-18 18 13,53-17-13,-89-1 14,19-18 0,17 1-14,-36-18 14,-17 18-14,18-1 13,-1 1-7,-17 17 9,18 1-15,-18-1 13,18-35 2,-18 35-15,17 18 13,-17-35-13,0 35 14,0-18-14,18 18 14,-18 0-9,0-18-5,35 18 14,-35-35-14,18 34 13,-18-34-13,0 0 14,0 35-14,0-36 14,0 19 0,0-19-14,0 1 14,0 17-9,0 0 10,0-17-15,0 17 14,0-17-14,0 17 13,0 0-13,-18 18 14,18-17-14,-35 17 13,-36-18-13,71-17 14,-52 17-8,52-18-6,-53 19 13,35-36-13,-17 17 14,17 1-14,-17 17 14,17-35-14,1 18 13,-1-18 155,0 0-122</inkml:trace>
    </iact:actionData>
  </iact:action>
  <iact:action type="add" startTime="213477">
    <iact:property name="dataType"/>
    <iact:actionData xml:id="d42">
      <inkml:trace xmlns:inkml="http://www.w3.org/2003/InkML" xml:id="stk42" contextRef="#ctx0" brushRef="#br0">19526 12330 0,'-17'0'116,"17"-18"-101,-18 18 1,0-18 6,1 1-7,-1-1 1,0 18-15,18-53 14,-35 18 0,17 17-14,18 1 14,-17-36-14,-1 35 13,18-17-7,-17 17 9,-1 0 15,18 1-30,0-1 13,0 1-13,-18-19 14,18 19-14,0-1 20,0-17-20,0-1 14,0 1 0,0 17-14,0 1 14,0-36-14,0 0 14,0 35 0,0 1-14,0-1 14,0-17-9,0 17-5,0 1 14,0-1-14,18-17 14,0-1-14,-18 19 13,17-19-13,1 1 14,-18 0-14,35-18 14,0-18 6,-17 54-20,35-36 14,-35 35 1,-1 1-15,19 17 13,16-53-13,-16 35 14,-19 0-14,54-17 14,-18 0-14,-36 17 13,36-17-7,-17 17-6,-1 1 13,-17-1-13,34-17 14,-34 35-14,0 0 14,17-18-14,-17 18 13,17 0-13,0-35 14,-17 35-14,17 0 13,36 0-7,-18 0-6,35 0 14,53 0 0,-53 0-14,36 0 0,-36 0 13,0 0 1,18-18-14,-18 18 14,-17 0-14,-36 0 14,53 0-9,-17 0-5,-18 0 14,-18 0-14,0 0 14,0 18-14,1-1 13,-1-17-13,53 53 14,-35-53-14,0 36 14,35-1-14,18 18 13,-35-36-7,52 36-6,-52-17 13,34 17-13,-34-18 14,-53-35-14,-1 17 14,1 19 0,-1-19-14,1-17 14,-18 18-14,0 0 13,0 35-7,0-36 9,0 36-15,0-18 13,0 36-13,0-18 14,0 0-14,0 17 13,0-17-13,0 18 14,0-18-14,0 17 14,0-17-9,0 18-5,0-36 14,0 18-14,-18-18 13,18 18-13,0-35 14,-17 35-14,17-36 14,-18 1 0,18 17-14,-35 1 14,-18-1-9,35-18 10,-35 1-15,1 0 14,-37 35-14,19-36 13,-36 19-13,88-19 14,-17 1-14,-36 0 14,54-18-14</inkml:trace>
    </iact:actionData>
  </iact:action>
  <iact:action type="add" startTime="219962">
    <iact:property name="dataType"/>
    <iact:actionData xml:id="d43">
      <inkml:trace xmlns:inkml="http://www.w3.org/2003/InkML" xml:id="stk43" contextRef="#ctx0" brushRef="#br0">11077 10918 0,'18'0'31,"17"0"-16,-17-17-14,35 17 14,-36 0 1,1 0-15,35 0 13,-35-18-7,34 18-6,-16 0 14,-19 0-14,36-17 13,-17 17-13,-19 0 14,36 0-14,-18 0 13,18 0-13,18 0 14,-36 0-14,18 0 14,-18 0-9,1 0-5,-19 0 14,1 0 69,0 0-37,-1 0-46,1 0 14,17 0 0,-17 0-14,-1 0 21</inkml:trace>
    </iact:actionData>
  </iact:action>
  <iact:action type="add" startTime="223340">
    <iact:property name="dataType"/>
    <iact:actionData xml:id="d44">
      <inkml:trace xmlns:inkml="http://www.w3.org/2003/InkML" xml:id="stk44" contextRef="#ctx0" brushRef="#br0">19103 12277 0,'18'0'15,"-1"0"1,-17-18-10,35 18 25,-17-18-30,0 1 30,-1-1-30,19 0 13,17-17 8,-53 18-21,35-1 14,-18 18-14,1-35 13,0-1-13,-1 19 14,1-19-14,0 1 14,17 18 0,-17-54-14,-18 53 0,0 1 13,35-19-8,-35 1 10,0 17-15,0-17 14,0 18-14,0-19 13,0 19-13,0-1 14,0-35 1,18 35-1,-18-17 23,-18 18-23,0-1-14,1 0 14,-36 1-14,35-1 13,0 0-13,1 1 14,-19-1-8,19 0 8,-18 1-14,17-1 14,0 18-14,-17-17 13,17-1-13,1 0 14,-19 18-14,1-17 14,-71-36 1,53 53-10,36 0-5,-54-18 13,36 18-13,-18 0 14,-53-35-14,18 35 13,0-36-13,-18 1 14,18 35-14,-18-35 14,18 17-14,-18 1 13,18 17-7,17-18 9,18 18-15,-53-35 13,18-18-13,18 53 14,-71-53-14,52 53 13,-34 0-13,-1 0 14,-17 0-14,-17 0 14,69 0-9,-34 0-5,-18 0 14,17 0-14,36 0 13,18 0-13,34 0 14,-52 18-14,35-1 14,0 1-14,-17 17 13,34-35-13,19 18 14,-36-1-9,0 1 10,35 0-15,1-1 14,-1 1-14,-35-18 0,35 18 12,1 17 3,-1-18-15,-35 72 14,53-72-14,0 19 13,-17 17-7,-19-18-6,36 18 13,-17 0-13,-1 0 14,18-1-14,0 19 14,0-36-14,0 18 13,0 0-13,0-18 14,0 18 0,18-17-8,-18-1 9,17-35-15,1 18 13,0 34-13,-1-52 14,1 18 0,0 0-14,-1-1 14,1-17 1,-1 18-10,-17 0-5,36-1 14,-1-17-14,0 36 13,-17-36-13,0 17 14,17 1-14,18-1 14,0 19-14,-36-36 13,36 0-13,0 0 14,-35 0-9,35 17-5,0-17 14,-36 0-14,19 0 14,-19 0-14,1 0 13,-1 0 2,1 0-15,17 0 51,-17 18-36,-18 0-1,53-18 86,-35 0-100,35 0 13</inkml:trace>
    </iact:actionData>
  </iact:action>
  <iact:action type="add" startTime="231591">
    <iact:property name="dataType"/>
    <iact:actionData xml:id="d45">
      <inkml:trace xmlns:inkml="http://www.w3.org/2003/InkML" xml:id="stk45" contextRef="#ctx0" brushRef="#br0">7461 14781 0,'18'0'100,"0"0"-84,-1 0-15,1 0 13,-1 0-13,19 0 14,17 0-14,0 0 13,17 0-13,18 0 14,0 0-14,36 0 20,-1 0-20,19 0 14,16 0-14,-52 0 13,0 0-13,35 0 14,-53 0-14,-35 0 14,18 0-14,-18 0 13,35 0-13,0 0 14,18 0-9,-18 0-5,0 0 14,-17 0-14,17 0 14,-53 0-14,53 0 13,-17 0-13,0 0 14,-1 0-14,-52 0 14,52 0-14,-52 0 13,53 0-7,-19 0-6,1 0 13,0 0 2,0 0-15,-18 0 14,18 0-14,0 0 13,0 0-13,0 0 14,18-17-14,-18 17 14,52-18-9,-34 18-5,17-18 13,71 18-13,-36-52 14,19 52-14,34 0 13,-53 0-13,54 0 14,-54 0-14,-35 0 14,1 0-14,-19-18 13,-17 18-7,18 0 9,-36 0 15,-17-18 1002,-1 18-1032,19 0 20,-19-35-20,1 17 13,-1 1-13,19-1 14,-36 0-14,17 1 14,1-18-14,35-18 13,-35 0 2,-1 35-15,1-17 13,-1-1-7,1 19-6,0-18 14,-1-1-14,1-17 13,0 36 2,-1-19-1,-17 1-14,36-35 0,-36 52 13,0 0 2,35-35-10,-35 18-5,0 18 14,0-54-14,0 0 13,0 36-13,0-35 14,0-19-14,0 19 14,0-1-14,0 36 14,-18-53-14,1 35 13,-19 0-7,1 0-6,17 35 13,1 1-13,-36-36 14,53 18-14,-35 17 13,-1 0-13,-17-17 14,0 0-14,-17-1 14,-18-34-14,-18 35 20,0-1-20,18 1 13,-53-18-13,17 18 14,36 17-14,-18 1 14,18-36-14,-35 35 13,-36 0-13,71 18 14,-36-17-14,36 17 14,-36-53-9,19 53-5,16 0 13,1 0-13,18 0 14,17 0-14,-18 0 14,-17 0-14,17 17 13,-52-17-13,0 36 14,34-36-14,-69 35 14,69 0-9,-16-17-5,-1 35 14,53-35 0,-18-1-14,1 1 14,17-1-14,17 1 14,1 17-14,-18 18 13,18-35-13,-36 35 14,36-18-9,-18 0-5,18 1 14,0-36-14,-18 53 14,-18-18-14,36-18 13,-18 36-13,-18-17 14,-34 34-14,34-52 13,36 0-13,-71 52 14,53-35-8,0 18-6,18 0 13,0-35 2,17 17-15,0 0 13,18 1-13,-17-1 14,17 18-14,0-18 14,0 0-14,0 18 13,0-35-7,0 17-6,0 18 13,17 0 2,1-35-15,-18 17 14,18 18-14,-1 0 13,19-18-13,-36 18 14,17 0-14,-17-35 14,18 17-9,35 18-5,-53-36 14,17 1 0,-17-36 86,0 1-100,18-1 13</inkml:trace>
    </iact:actionData>
  </iact:action>
  <iact:action type="add" startTime="235281">
    <iact:property name="dataType"/>
    <iact:actionData xml:id="d46">
      <inkml:trace xmlns:inkml="http://www.w3.org/2003/InkML" xml:id="stk46" contextRef="#ctx0" brushRef="#br0">13353 14658 0,'17'0'69,"71"0"-54,-17 0-14,17 0 14,36 0-14,-36 0 20,88 0-20,-88 0 14,54 0-14,16 0 13,19 0-13,-36 0 14,35 18-14,36 34 13,0-34-13,-36 17 14,36-35-14,-1 0 14,-34 0-9,-1 18-5,36 35 13,-36-53-13,-35 0 14,71 0-14,0 0 14,-36 0-14,0 0 13,-35 0-13,36 0 14,-18 0 1,-71 0-15,88 0 4,-88 0 11,36 0-15,-18 0 13,17 0-13,36 18 14,-36-1-14,18-17 14,18 0-14,-53 0 13,18 0-13,34 0 14,-52 0-9,18 0-5,-1 0 14,53 0-14,-52 0 13,52 0-13,-52 0 14,17-17-14,-18 17 13,36-36-13,-71 19 14,36-1 1,-18-17-15,-18 17 4,-18 0 11,1 1-15,-1-36 13,-17 35-13,18 1 14,-36-19-14,0 19 14,-17-1-14,35 0 13,-35 1 2,-1-1-10,1 1-5,0-1 14,-1 0 0,1 1-14,17 17 14,18-36-14,0-17 14,18-35-14,-54 88 13,18-53-13,18-17 20,-35 17-20,-18 35 14,35-35-14,-17 0 14,-18 18-14,0-18 13,0-17-13,0 17 14,0 17-14,0-34 14,0 17-14,-18-18 13,-17 18-8,0-17-5,-18 35 14,18-18-14,-18 0 14,0 0-14,-35 0 13,52 0-13,-17 18 14,0-1-14,-17 1 13,-36-35-13,53 70 14,-53-71-8,0 53 8,-35 1-14,18 17 14,-54-18-14,-17-35 13,18 36-13,53-1 14,-54-17-14,18 35 14,18-71-14,-35 71 13,-18-35-7,18-18-6,-1 35 14,-17 1-14,88 17 13,-52 0-13,-19 0 14,54 0-14,34 0 13,-34 0-13,17 0 14,18 0-14,-71 0 20,71 0-20,-35 0 14,-1 0-14,36 0 0,-36 0 12,-17 0 3,53 0-15,-35 0 14,-1 0-14,36 0 13,-36 0-13,-17 0 14,53 0-9,-71 0-5,54 0 14,-1 0-14,18 0 14,-54 17-14,37 1 13,-19-18-13,36 0 14,-36 0-14,19 0 13,-54 0-13,71 18 14,-36 17-8,36-35-6,-53 35 13,88-35-13,-18 18 14,19-18-14,-19 17 14,36-17 0,-36 18-14,1 17 14,34-35-14,-17 18 13,-17 17-7,35 1-6,-1-19 14,-34 18-14,17 1 13,18-19-13,17 1 14,-35 35-14,18-35 13,-18 17-13,35-35 14,18 35-14,0 18 14,-17-53-9,-19 71-5,36-54 14,0 36-14,0-35 13,0 35-13,0 17 14,0-52 1,0 52-15,0-34 13,0-1-13,18 36 14,52 34-9,-34-69-5,17 52 14,0 0-14,-1-35 14,1 18-14,0-19 13,-35-34-13,0 0 14,17-1-14,-18 1 14,1-18 138,17 0-152</inkml:trace>
    </iact:actionData>
  </iact:action>
  <iact:action type="add" startTime="242388">
    <iact:property name="dataType"/>
    <iact:actionData xml:id="d47">
      <inkml:trace xmlns:inkml="http://www.w3.org/2003/InkML" xml:id="stk47" contextRef="#ctx0" brushRef="#br0">19456 13000 0,'-36'17'100,"-17"36"-99,18-17 13,-71 52-13,53-53 20,-88 89-20,18-54 14,35 1-14,-36 17 13,71-35-13,18-18 14,17-35-14,18 18 14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10:27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804">
    <iact:property name="dataType"/>
    <iact:actionData xml:id="d0">
      <inkml:trace xmlns:inkml="http://www.w3.org/2003/InkML" xml:id="stk0" contextRef="#ctx0" brushRef="#br0">16475 13229 0,'-18'0'1,"-17"0"13,35 18 2,-35-18 6,-1 0-21,1 17 13,-36-17-13,1 0 14,-18 36-14,17-36 14,-17 0-14,0 0 13,-36 0-13,-17 0 14,-35 0-14,17 0 13,-17-36-7,34 36-6,-16-17 14,34-18-14,1 17 13,35 18-13,-36-35 14,54 17-14,-19 18 13,-34 0 2,-36-35-15,71 17 0,-36 0 19,1 18-19,-36-17 14,18-36-14,18 35 13,17 18-13,18-17 14,17 17-14,1-18 14,52 18-14,-53 0 13,18-18-13,36 1 14,-18 17-9,-18 0-5,35-18 14,-35 18-14,18 0 14,-1-18-14,-34 18 13,-18 0-13,-36-17 14,1-54-14,-71 54 14,-36-1 0,54-35-8,-36 35-6,1 1 13,34-19-13,-17 1 14,71 18-14,-18 17 14,88-18-14,0 18 13,-53-18-13,53 18 14,36 0 7,-36 0-21,35 0 13,0 0 2,-17 0-15,17 0 14,-17 0-14,-35 0 13,17 0-13,0 0 14,0 0-14,0 0 20,0 0-20,-18 0 14,1 0-14,17 0 13,-35 0-13,0 0 14,-1 0-14,1 0 13,0 0-13,-71 0 14,53 0-14,1 0 14,-1 0-9,-18 0-5,1 0 14,-18 0-14,52 0 14,-34 0-14,0 0 13,34 0-13,1 0 14,18 0-14,-19 0 13,1 0-13,0 0 14,-35 0-8,-1 0 8,-17 0-14,-18 0 14,-17 0-14,35 0 13,-71 0-13,36 0 14,35 0-14,-36 0 14,18 0-14,36-53 13,-1 53-7,72 0-6,-54-17 14,53 17-14,-35-18 13,-36 18-13,-35 0 14,18 0-14,18 0 13,-54 0-13,54 0 14,-53 0-14,70 0 14,0 0-9,0 0-5,35 0 14,1 0 0,52 0-14,1 0 14,-19 0 16,19 0-9,-1 0-6</inkml:trace>
    </iact:actionData>
  </iact:action>
  <iact:action type="add" startTime="115239">
    <iact:property name="dataType"/>
    <iact:actionData xml:id="d1">
      <inkml:trace xmlns:inkml="http://www.w3.org/2003/InkML" xml:id="stk1" contextRef="#ctx0" brushRef="#br0">21625 15928 0,'18'0'37,"-18"18"64,-53 17-86,35 18-14,-17-18 14,0 0-14,0-17 14,17-18-14,0 0 13,-17 0-13,17 35 14,-35-35-9,0 0-5,-17 0 14,-18 0-14,0 0 14,-18 0-14,0 0 13,-35-17-13,35-1 14,53-17-14,0 17 13,18 0-13,0 1 14,-18-36-9,53 35 10,-18 18-15,0-35 14,1 17-14,17-35 13,-36 0-13,19 1 14,-18-37-14,-36-34 14,36 17-14,-18 18 13,17-18-7,-34-17-6,35 52 14,17 18-14,0-18 13,1 19-13,17-1 14,0 35-14,0-17 13,0 17-13,0 0 14,0-34-14,35-1 20,0 17-5,1 1-15,16-18 13,54-17 2,-53 34-15,71-34 14,-89 52-14,36 0 13,34-17-13,-16 18 14,-19-1-9,18 18-5,-17 0 14,17 0-14,-53 0 14,18 0-14,18 0 13,-18 18-13,17 17 14,-17-35-14,0 53 14,18 17-14,-54-70 13,19 53-7,-19-35-6,36 70 13,-35-70-13,-1 52 14,1 1 1,17-36-15,-17 53 13,-18-17-13,0-18 14,0 0-14,0 0 13,0 0-7,-35-1-6,-36 54 14,18-18-14,-35 36 13,35-18-13,-17-36 14,17 19-14,35-72 14,0 36-14,18-35 330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12:41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53">
    <iact:property name="dataType"/>
    <iact:actionData xml:id="d0">
      <inkml:trace xmlns:inkml="http://www.w3.org/2003/InkML" xml:id="stk0" contextRef="#ctx0" brushRef="#br0">2046 6085 0,'0'-17'31,"18"17"-16,-1-18-14,19 18 14,-19 0 1,19-18-10,-1 18-5,-18 0 14,19-17 0,-19 17-14,1 0 14,17-18-14,1 18 14,17-17 0,-36 17 1,18 0-10,-17 0-5,0 0 14,-1 0-14,1 0 14,17-18 0,1 18 1,-19 0-15,18 0 14,1 0-14,-19-18 13,1 18-7,17-17 8,-17 17 1,0 0-15,17 0 14,-18 0 0,19 0-14,-19 0 14,36 0 1,-35 0-10,35 0-5,-35 0 13,17 0 2,0 0-15,-17 0 13,17 0-13,0 0 14,-17 0-14,17 0 14,0 0 0,1 0-8,-1 0 9,0 0-1,1 0 1,-19 0-1,1 0-14,-1 0 14,1 0 1,0 0-10,17 0 10,-17 0-15,-1 0 13,19 0 18,-1 17-31,0-17 13,0 0 8,1 0-21,-19 18 14,36-18-14,0 35 14,-35-17-14,17-18 13,-17 0-13,17 0 30,53 17-30,-17 1 13,-36 0-7,0-18-6,36 17 13,-18 1-13,-18-18 14,36 0-14,-18 18 14,17-18-14,-35 35 13,1-35-13,-1 0 14,-17 0-14,-1 0 14,1 0-9,17 18 10,-17-18-1,17 0 1,-17 0-15,17 17 14,-17-17 0,-1 0-14,36 0 14,-35 0-9,52 18-5,-34-18 14,17 0-14,-18 18 14,0-18-14,0 0 13,1 0-13,-19 0 14,19 0-14,-19 0 14,1 0-14,17 17 20,-17-17-20,-1 0 13,36 0 2,-35 0-15,35 0 14,-35 0 0,17 0-14,-18 0 14,54 0-14,-53 0 13,17 0-7,18 18-6,-18-18 14,-17 0-14,35 17 13,0-17-13,17 18 14,-35 0-14,1-18 13,-19 0-13,19 0 14,-1 0-14,-17 0 14,17 0-9,18 0-5,-36 17 14,36-17-14,-17 18 14,16-18 0,-16 0-14,34 18 14,-34-18-14,16 0 13,19 35-13,0-35 14,-54 0-8,54 18-6,-1-18 13,-34 0-13,-1 0 14,35 0-14,-17 0 13,18 17-13,-36-17 14,71 53-14,-71-53 14,36 0-14,-18 0 13,0 18-7,-18-18-6,36 0 13,-54 17-13,36-17 14,0 53 1,-35-53-15,35 0 13,17 0-13,-17 18 14,-18-18-14,36 0 14,-1 18-9,1-18-5,-18 17 14,17 1-14,1-18 13,0 0-13,-19 0 14,54 17-14,-70-17 14,34 18-14,1-18 13,-1 18-13,18-18 14,-17 35-9,-18-35-5,0 0 14,17 0-14,-34 0 14,17 0-14,-18 0 13,18 0 2,-36 0-15,19 0 13,-19 0-13,1 0 14,35 0-8,-35 0 8,17 0-14,0 0 14,18 0-14,0 0 13,-18 0-13,36 0 14,-54 0-14,54 0 14,0 0-14,-1-18 13,1 18-7,-18-17-6,-1 17 14,19 0-14,-18-36 13,-35 19-13,34-1 14,1 18-14,-35-17 13,35 17-13,-18-18 14,-17 18 1,17-18-10,18 18-5,-18-17 14,18-1-14,-17 18 13,34-35-13,-52 17 14,17 18 1,0 0-15,-17-18 13,0 18-13,-1 0 14,18 0-9,-17 0-5,0 0 14,35-17-14,-36 17 13,1 0-13,17 0 14,1 0-14,-1 0 14,0 0-14,36 0 13,-36 0 2,0 0-10,36 0-5,-18 0 14,-18 0-14,53 0 14,-17 0-14,-18 0 13,0 0-13,35 0 14,-18 35-14,18-35 14,-17 18-14,17-18 13,-17 17-8,-18-17-5,17 0 14,-17 0-14,18 0 14,-18 18-14,17-18 13,-35 0-13,1 0 14,34 0 0,-52 0-14,52 0 14,1 0-8,-36 0-6,18 0 13,18 0-13,-1 0 14,-34 0-14,17 0 13,17 0-13,-35 0 14,18 0-14,18 0 14,-54 0-14,89 35 13,-88-35-8,35 18-5,17-18 14,-52 0-14,53 18 14,-18-18-14,-36 0 13,36 0-13,0 17 14,-18-17 1,1 0-15,34 35 13,18-17-7,-35-18-6,35 18 13,-17-18-13,-18 0 14,0 0-14,17 0 14,-17 0-14,18 0 13,-36 0-13,0 0 14,-17 0-14,17 0 13,-17 0-7,17 0 9,-17 0-15,0 0 13,17 0-13,-18 0 14,36 0 0,-35 0-14,35 0 14,-35 0 1,-1 0-10,18 0 10,-17 0-15,0 0 13,17 0-13,0 0 14,1 0-14,-19 0 14,36 0-14,-18 0 13,54 0-13,16 0 14,1 0-9,-35 0-5,17 0 14,0 0-14,-17 0 14,-1 17-14,-52-17 14,35 0-14,-35 0 13</inkml:trace>
    </iact:actionData>
  </iact:action>
  <iact:action type="add" startTime="29615">
    <iact:property name="dataType"/>
    <iact:actionData xml:id="d1">
      <inkml:trace xmlns:inkml="http://www.w3.org/2003/InkML" xml:id="stk1" contextRef="#ctx0" brushRef="#br0">18221 6809 0,'-18'0'162,"-17"0"-146,17-18-15,-70-17 13,53 17-7,0 18-6,-36-18 13,36 18-13,0-17 14,17-1 1,0 0-1,-17-17 1,35 18-15,-18-1 0,1-17 19,-1-1-19,0 1 14,1 17-14,17-52 13,-35 17-13,-1-18 14,19 19-14,-1 16 14,0-17-14,-35-35 13,53 70-13,-17-34 14,-1 34-9,18-35-5,-18 18 14,1 35-14,-1-71 13,18 54-13,0-1 14,0-35-14,0 35 14,0-17-14,0 17 13,0-17-13,0 0 14,0 0-9,0 17 10,0-17-15,0 17 14,18-35-14,-1 35 13,-17-17-13,18-18 14,53 0-14,-54 0 14,54 1 0,-36 16-8,-17 1-6,17 17 14,18-17-14,0 0 13,-18 17-13,0 1 14,18-1-14,0-17 13,0 17-13,0 0 14,-18 18-14,1 0 14,-1 0-9,0 0-5,1-35 14,-19 35 0,1 0-14,-1 0 14,1 0-14,0 0 51,17 0-36,-17 0-15,17 18 14,-17 17-14,-1 0 13,18 18-13,-17-18 14,0 18-14,-18 0 14,35-17-14,-17-19 13,-18 36-7,0-35-6,17 17 13,-17-17-13,0-1 14,18 36 1,-18-35-1,0-1-14,0 1 14,0 0-14,0 17 20,0-17-20,18-1 14,-18 19 0,0-19 1,0 1 0,0 0-15,0 17 13,0-18 2,0 1-10,0 0-5,-18 17 14,-17-17-14,17 17 14,0-17-14,18-1 13,0 1 2,-17 17-15,-1-35 13,18 18-13,-18-1 14,1-17-8,-36 71-6,53-53 13,-18 17-13,-35 18 14,18 0-14,-35-18 14,17 36 0,17-36-14,1 0 14,0 0-14,17-35 13,-17 53-7,17-35 9,1 0-15,17-1 13,0 1-13,-36-1 14,36 1 0,-17 0-14,-1-1 30,0-17-9</inkml:trace>
    </iact:actionData>
  </iact:action>
  <iact:action type="add" startTime="34578">
    <iact:property name="dataType"/>
    <iact:actionData xml:id="d2">
      <inkml:trace xmlns:inkml="http://www.w3.org/2003/InkML" xml:id="stk2" contextRef="#ctx0" brushRef="#br0">24130 9966 0,'18'0'116,"70"0"-115,0 0 13,106 0-7,-18 0-6,89 53 13,0-53-13,17 0 14,35 18-14,18 34 14,-35-16-14,18-19 13,-1 19 2,-17-36-15,-18 0 13,1 35-7,-36-35-6,17 35 14,-52-35-14,-1 0 13,142 0 2,-141 0-15,-106 0 14,176 35 0,-176 1-14,-53-36 14,-18 0-9,18 0-5,-35 0 14,-1 0 132</inkml:trace>
    </iact:actionData>
  </iact:action>
  <iact:action type="add" startTime="35754">
    <iact:property name="dataType"/>
    <iact:actionData xml:id="d3">
      <inkml:trace xmlns:inkml="http://www.w3.org/2003/InkML" xml:id="stk3" contextRef="#ctx0" brushRef="#br0">25629 7532 0,'0'53'1,"0"35"13,0 53-13,0 18 14,0-18-14,0 71 13,0-36-13,0 53 20,0 1-20,0 34 14,0-17-14,0 0 14,0 88-14,-53-53 13,0-35-13,53-17 14,-70 17-14,52-71 14,18-35-14,-17-35 13,-1-36-7,18-34-6,0-1 13,0 18-13,-18-35 14,18-1 1,0 1 15,0-1-30,0 19 20,0 17-20,0 0 14,0-18-14,0-17 13,0-1-13,0 1 14,0-71 101,-17 35-115</inkml:trace>
    </iact:actionData>
  </iact:action>
  <iact:action type="add" startTime="36940">
    <iact:property name="dataType"/>
    <iact:actionData xml:id="d4">
      <inkml:trace xmlns:inkml="http://www.w3.org/2003/InkML" xml:id="stk4" contextRef="#ctx0" brushRef="#br0">23477 7708 0,'18'-17'78,"0"17"-72,52 0-5,1 0 14,-18 35-14,88 0 13,-53 0-13,35 1 14,36-1 1,53 0-15,35 36 13,-18-54-13,36 19 14,-1-1-8,1-35-6,-1 35 13,-34-35-13,-19 18 14,1 0-14,0 34 13,17-34-13,-35 17 14,0-17-14,-35 17 14,0 1-14,17-19 13,-88-17-7,89 18-6,-19-1 14,-34 19-14,17-36 13,18 0-13,17 0 14,-52 0 0,-19 0-14,19 0 14,-54 0-14,1 0 14,-18 0-9,-18 0-5,18 0 14,-35 0-14,-1 0 13,19 0-13,-19 0 14,1 0-14,0 0 14,-1 0-14,1 0 13</inkml:trace>
    </iact:actionData>
  </iact:action>
  <iact:action type="add" startTime="38186">
    <iact:property name="dataType"/>
    <iact:actionData xml:id="d5">
      <inkml:trace xmlns:inkml="http://www.w3.org/2003/InkML" xml:id="stk5" contextRef="#ctx0" brushRef="#br0">28998 7338 0,'0'35'1,"0"18"13,0 35-13,18 53 14,-18-53-9,18 54-5,17 34 14,-35 18-14,0-18 13,0 54-13,0-54 14,0 36-14,0-36 13,0 1-13,0 17 14,0-36-14,0-52 14,0 53-9,0-36 10,0-34-15,0-1 13,0 0-13,0-18 14,0-52-14,0 35 14,0-18-14,0 1 13,0-19 9,0 36-8,0-35-14,0 35 14,0-18-14,-18-17 13,18-1-13,0 1 14,-17-18 101</inkml:trace>
    </iact:actionData>
  </iact:action>
  <iact:action type="add" startTime="44606">
    <iact:property name="dataType"/>
    <iact:actionData xml:id="d6">
      <inkml:trace xmlns:inkml="http://www.w3.org/2003/InkML" xml:id="stk6" contextRef="#ctx0" brushRef="#br0">20496 12577 0,'18'0'37,"17"0"-36,1 0 14,34 0-14,-17 0 13,71 0-13,-1 0 14,0 17 1,36 1-15,18-18 13,-1 0-13,0 0 14,36 17-9,17 36-5,36-17 14,35-19-14,-36 54 14,54-36-14,17-17 13,18-1-13,-53-17 14,158 71-14,19-71 14,87 53-14,-53-18 13,54 71-7,17-35-6,-18 34 13,36 19-13,-71-18 14,1 35-14,-19-53 14,-211-53-14,0-17 13,-71 0 2,-17 34-15,-1-34 13,-87 0-7,-1 17-6,-52-35 14,-1 35-14,-52-35 13,17 0 2,-88 0 115,-17-35-115,-71-36-10,-36-52-5</inkml:trace>
    </iact:actionData>
  </iact:action>
  <iact:action type="add" startTime="45888">
    <iact:property name="dataType"/>
    <iact:actionData xml:id="d7">
      <inkml:trace xmlns:inkml="http://www.w3.org/2003/InkML" xml:id="stk7" contextRef="#ctx0" brushRef="#br0">22648 7585 0,'-17'17'1,"-1"107"0,-35 17 12,35 18-12,1-1 14,-1 36-14,-35 89 20,53-36-20,0 52 13,0-34-13,0 88 14,0-36-14,0 36 14,0 70-14,-35-34 13,35-72-13,0-17 14,0-18-14,0-17 14,0-36-9,0 18-5,0-71 14,0 18-14,0-70 13,0 35-13,0-71 14,0 18-14,0-1 14,18 19-14,-18-1 13,35 18-13,-17-17 14,17 17-9,-35-53-5,35 71 30,-17-124-30,17 36 13,-17-71 55,-1 0-53,-17-18 15,36-35-15,-36 18-1,17-36 8</inkml:trace>
    </iact:actionData>
  </iact:action>
  <iact:action type="add" startTime="47617">
    <iact:property name="dataType"/>
    <iact:actionData xml:id="d8">
      <inkml:trace xmlns:inkml="http://www.w3.org/2003/InkML" xml:id="stk8" contextRef="#ctx0" brushRef="#br0">31556 13811 0,'53'0'1,"0"36"13,-36-19-13,36 1 20,-17-1-20,34 19 14,-35-19 1,18 1-15,0 17 13,-35 1-13,35-19 14,-36-17 100,-17 18-114,0-1 0,0 1 19,0 17-19,0 1 14,-17-19-14,-1 1 14,18 0-14,-17-18 13,-1 17-13,0 18 14,1-35 1,-19 18-15,19-18 13,-71 0-7,17 18-6,-17-18 13,17 35-13,36-35 14,0 0-14,17 0 161,18-35-156</inkml:trace>
    </iact:actionData>
  </iact:action>
  <iact:action type="add" startTime="48712">
    <iact:property name="dataType"/>
    <iact:actionData xml:id="d9">
      <inkml:trace xmlns:inkml="http://www.w3.org/2003/InkML" xml:id="stk9" contextRef="#ctx0" brushRef="#br0">32685 13247 0,'0'0'1,"35"35"0,-35-17 12,18-18 3,-1 17 52,-17 1 1,0 0-53,0-1 0,0 19-1,-17-19 1,-1 1-10,18-1-5,-18-17 14,1 18-14,17 0 13,-53-1 2,35-17-15,-35 36 14,36-36 0,34-71 108</inkml:trace>
    </iact:actionData>
  </iact:action>
  <iact:action type="add" startTime="49609">
    <iact:property name="dataType"/>
    <iact:actionData xml:id="d10">
      <inkml:trace xmlns:inkml="http://www.w3.org/2003/InkML" xml:id="stk10" contextRef="#ctx0" brushRef="#br0">32897 13264 0,'-18'18'115,"0"0"-99,1-1-15,-1 1 14,18 0-9,-35 17 10,17-17-1,18-1 17,0 1-17,0-1 1,0 1-10,0 0 10,0-1 46,18 1-39,-1-18-8,1 0 1,0 0-15,-1 0 14</inkml:trace>
    </iact:actionData>
  </iact:action>
  <iact:action type="add" startTime="50250">
    <iact:property name="dataType"/>
    <iact:actionData xml:id="d11">
      <inkml:trace xmlns:inkml="http://www.w3.org/2003/InkML" xml:id="stk11" contextRef="#ctx0" brushRef="#br0">33038 13458 0,'17'0'22,"1"18"9,-18 17-15,0-17-1,0 0-14,0 17 0,18-17 19,-18-1 43,0 1-32,0-1-25</inkml:trace>
    </iact:actionData>
  </iact:action>
  <iact:action type="add" startTime="51770">
    <iact:property name="dataType"/>
    <iact:actionData xml:id="d12">
      <inkml:trace xmlns:inkml="http://www.w3.org/2003/InkML" xml:id="stk12" contextRef="#ctx0" brushRef="#br0">22648 7585 0,'18'0'15,"-18"17"-14,-35 1 14,35 0-14,-53 17 13,17 0-13,19 0 14,-1-17-14,-17-18 14,35 18-9,-18-1-5,1 1 14,-1-18-14,18 35 14,-18-17-14,1-18 13,17 18 2</inkml:trace>
    </iact:actionData>
  </iact:action>
  <iact:action type="add" startTime="52452">
    <iact:property name="dataType"/>
    <iact:actionData xml:id="d13">
      <inkml:trace xmlns:inkml="http://www.w3.org/2003/InkML" xml:id="stk13" contextRef="#ctx0" brushRef="#br0">22560 7673 0,'0'-18'6,"35"18"10,36 18-1,-53 17 1,17 53-15,0-52 14,-17 17-14,-1-53 13,19 35-13,-19-18 14,1 1-9,17 17 10,-17-17 0,0 0-15,-1-18 60</inkml:trace>
    </iact:actionData>
  </iact:action>
  <iact:action type="add" startTime="53185">
    <iact:property name="dataType"/>
    <iact:actionData xml:id="d14">
      <inkml:trace xmlns:inkml="http://www.w3.org/2003/InkML" xml:id="stk14" contextRef="#ctx0" brushRef="#br0">21625 6950 0,'36'0'47,"-19"0"-32,1 0-14,-1 0 14,1 0-9,17 0-5,1 0 14,-19 0 0,19 0-14,16 17 14,1 1 1,-35-18 21,-18 18-5,0-1-1,0 1-30,0 0 14,0-1-14,0 1 13,0-1-7,0 1 8,0 35 1,-18-35 0,1-1-15,-1-17 97</inkml:trace>
    </iact:actionData>
  </iact:action>
  <iact:action type="add" startTime="54148">
    <iact:property name="dataType"/>
    <iact:actionData xml:id="d15">
      <inkml:trace xmlns:inkml="http://www.w3.org/2003/InkML" xml:id="stk15" contextRef="#ctx0" brushRef="#br0">22154 6914 0,'-17'0'53,"-18"0"-37,35 18-1,-36 17 1,36-17 5,0 0-20,-17-1 0,17 19 29,0-19-15,0 36 17,0-35-10,0-1-21,0 1 13,0 0-13,0-1 30,0 1-16,35 0 23,-17-1-22,17-17-1,-18 0 1,19 0-15,-19 0 0,19 0 28,-19 0-7</inkml:trace>
    </iact:actionData>
  </iact:action>
  <iact:action type="add" startTime="55225">
    <iact:property name="dataType"/>
    <iact:actionData xml:id="d16">
      <inkml:trace xmlns:inkml="http://www.w3.org/2003/InkML" xml:id="stk16" contextRef="#ctx0" brushRef="#br0">22384 7056 0,'17'-18'137,"1"18"-105,17 0-31,-17 0 13,17 0 2,0 35-1,-35-17 8,18-18 8,-18 35 38,0-17-54,0-1 1,0 1 15,0 0-15,0-1 0,0 1-10,0 0 295,18 17-286,-1-35 1,1 0 0,17 0 200,-17 0-179</inkml:trace>
    </iact:actionData>
  </iact:action>
  <iact:action type="add" startTime="57627">
    <iact:property name="dataType"/>
    <iact:actionData xml:id="d17">
      <inkml:trace xmlns:inkml="http://www.w3.org/2003/InkML" xml:id="stk17" contextRef="#ctx0" brushRef="#br0">26053 8255 0,'-18'0'31,"0"0"-30,-17 0 20,0 18-20,0 17 13,-36 35-13,53-52 14,-17 35-14,17-53 14,1 18-14,17-1 13,-18-17 24</inkml:trace>
    </iact:actionData>
  </iact:action>
  <iact:action type="add" startTime="58219">
    <iact:property name="dataType"/>
    <iact:actionData xml:id="d18">
      <inkml:trace xmlns:inkml="http://www.w3.org/2003/InkML" xml:id="stk18" contextRef="#ctx0" brushRef="#br0">26370 8273 0,'0'17'15,"0"19"1,0-1-1,-18 18-8,-17 0-6,0 17 13,0-52-13,-1 17 14,-17 18-14,36-18 14,-1-17 0,1 0-14,17-1 30,-18-17 22,18-17 0</inkml:trace>
    </iact:actionData>
  </iact:action>
  <iact:action type="add" startTime="58732">
    <iact:property name="dataType"/>
    <iact:actionData xml:id="d19">
      <inkml:trace xmlns:inkml="http://www.w3.org/2003/InkML" xml:id="stk19" contextRef="#ctx0" brushRef="#br0">27111 8431 0,'0'53'15,"-35"18"1,-1-36-10,-17 36-5,18-18 14,-35 17-14,17-17 13,-53 53-13,35-71 29,-52 53-29,88-70 0,-18 35 0,-18-35 12,36-1-12,17 1 20,-35 17-20,36-17 14,-19-1-14,36 1 13,-17 0-13,-19-1 14,19-17-14,-1 18 14,1 0 69</inkml:trace>
    </iact:actionData>
  </iact:action>
  <iact:action type="add" startTime="59412">
    <iact:property name="dataType"/>
    <iact:actionData xml:id="d20">
      <inkml:trace xmlns:inkml="http://www.w3.org/2003/InkML" xml:id="stk20" contextRef="#ctx0" brushRef="#br0">28081 8643 0,'0'35'31,"-70"36"-16,-36 35-14,0-18 14,-88 71-9,53-36-5,-18-17 14,-35 17-14,35 1 14,36-36 0,35-35-14,35 0 14,17-18-14,1-35 13,17 18-13,1-1 14,17 1-8,-18-18 93,36-35-84,-1 0-15,36-54 13</inkml:trace>
    </iact:actionData>
  </iact:action>
  <iact:action type="add" startTime="60097">
    <iact:property name="dataType"/>
    <iact:actionData xml:id="d21">
      <inkml:trace xmlns:inkml="http://www.w3.org/2003/InkML" xml:id="stk21" contextRef="#ctx0" brushRef="#br0">28646 8767 0,'-18'17'1,"-35"89"13,18-35 2,-36 34-15,-17 54 13,35-53-13,-70 17 14,17 1-14,35-54 14,-35 19-9,53-36-5,1-18 14,-1 0-14,17-17 113,19-18-67</inkml:trace>
    </iact:actionData>
  </iact:action>
  <iact:action type="add" startTime="61039">
    <iact:property name="dataType"/>
    <iact:actionData xml:id="d22">
      <inkml:trace xmlns:inkml="http://www.w3.org/2003/InkML" xml:id="stk22" contextRef="#ctx0" brushRef="#br0">28928 9366 0,'-18'0'1,"0"18"13,18 17 8,-35 0-21,18 18 14,-1-35 0,18 0 1,-35 35-15,-1-18 14,19 0-14,-19 0 13,-16 1 2,16 17-10,1-1-5,-18 1 14,18 0-14,17-53 14,-17 36-14,35-19 13</inkml:trace>
    </iact:actionData>
  </iact:action>
  <iact:action type="add" startTime="70794">
    <iact:property name="dataType"/>
    <iact:actionData xml:id="d23">
      <inkml:trace xmlns:inkml="http://www.w3.org/2003/InkML" xml:id="stk23" contextRef="#ctx0" brushRef="#br0">25224 8061 0,'17'0'200,"19"0"-185,-19 0-14,54 0 14,-54 0-14,36 0 14,0 0-14,-35 0 13,17 0-13,0 0 14,-17 0 1,0 0-10,-1 0 10,1 0-15,0 0 13,17 0 2,-18 0 0,1 0-15,17 0 13,-17 0 8,17 18-21,1-18 14,17 0 1,-36 0-1,18 0-14,-17 0 14,35 17-14,-35-17 29,-1 0-7,1 0-22,0 18 13,-1-18-13,1 0 14,-1 0-14,-17 18 13,18-18-13,0 0 14,-1 17-14,19-17 20,-19 0-20,1 0 30,17 0-16,-17 18-14,-1-18 14,1 0 0,17 0 1,-17 0-10,0 17-5,-1-17 14,36 0 1,-35 0-15,0 0 13,17 18-13,-18-18 14,36 0-14,-35 0 14,17 18-14,1-18 20,-1 0-20,-18 0 0,19 17 12,-19-17-12,19 0 14,-19 0 1,19 0-1,-19 0-14,1 0 14,17 0-14,-17 0 20,-1 0-5,19 0-15,-1 0 13,0 0-13,-17 0 14,35 0-14,-18 0 14,0 0-14,36 0 14,-36 0-14,53 18 13,-35-18-8,-17 0-5,34 35 14,-17-35-14,-18 0 14,36 18-14,-1 0 13,-34-18-13,17 0 14,17 17-14,-52-17 14,35 0-14,-36 0 20,36 35-20,0-17 13,0 0-13,-18-18 14,36 17-14,-36 19 14,18-36-14,-18 0 13,-17 0-13,0 0 14,-1 0-14,1 0 13,0 0-7,35 17 9,-1 1-15,-16-18 13,70 35-13,-54-17 14,-16-18-14,17 17 14,-36-17-14,54 0 13,-53 0-13,-1 18 14,1-18 7,-1 0-6,1 0-1,0 0 32,-1 0-25,1 0-6,0 18 0,-1-18-15,-17 17 13,18-17 2,0 0 53,-1 0-38</inkml:trace>
    </iact:actionData>
  </iact:action>
  <iact:action type="add" startTime="74139">
    <iact:property name="dataType"/>
    <iact:actionData xml:id="d24">
      <inkml:trace xmlns:inkml="http://www.w3.org/2003/InkML" xml:id="stk24" contextRef="#ctx0" brushRef="#br0">25770 13776 0,'-17'-35'15,"-1"35"32,0 0-40,1-18 24,-1 18 31,1 0-56,-1 0 10,-17 18-15,-1 17 14,1 36 0,17-36 1,1 0 0,-1-17 6,1 17-21,17-17 13,35-18 102,0 0-115,53-18 14,-35 0-14,0-17 14,18 35-14,-54-35 13,36 0-13,-35 17 20,0 0-20,-1 1 0,-17-19 44,0 54 71,0 53-115,18-19 13,-1 72-13,19-18 14,17 0-9,-18-18-5,18 18 14,-36-53 1,1-53-15,0 17 13,-1-17 18,1-17-31,0-72 13,35 36-7,-53 0-6,17-17 13,-17 35-13,0 17 14,18 0-14,-18 1 67,0-1-37,17 0-15,-17 1 0</inkml:trace>
    </iact:actionData>
  </iact:action>
  <iact:action type="add" startTime="76229">
    <iact:property name="dataType"/>
    <iact:actionData xml:id="d25">
      <inkml:trace xmlns:inkml="http://www.w3.org/2003/InkML" xml:id="stk25" contextRef="#ctx0" brushRef="#br0">29087 13829 0,'0'53'100,"0"-18"-84,0 18-15,0-18 13,0 1-13,0-19 14,0 1-14,0 17 13,0-17 2,0-1-10,0 1 10,0 0-15,0-1 14,0-52 132,0 0-131,17 17-10,1-35-5,-1 18 14,1 35-14,0-18 13,-1 1 2,1-1 0,0 18 68,35 35-68,-18 1-15,0-1 13,18 18 2,-35-36-10,-1 19-5,1-36 14,0 17-14,-1 1 61,-17 0-61,0-1 20,0 1 10,0 17 0,-17-35-15,-36 0 0,35 0-10,-53 0-5,36 0 14,-18 0-14,0 0 13,18 0-13,0 0 14,0 0-14,17 0 14,0 0 123,-17 0-122,-36-18-1</inkml:trace>
    </iact:actionData>
  </iact:action>
  <iact:action type="add" startTime="78206">
    <iact:property name="dataType"/>
    <iact:actionData xml:id="d26">
      <inkml:trace xmlns:inkml="http://www.w3.org/2003/InkML" xml:id="stk26" contextRef="#ctx0" brushRef="#br0">21713 9772 0,'0'18'153,"-17"-18"-137,-18 0 0,-36 0-15,53 0 13,-70 17-13,53 1 5,0-18-5,17 0 13,-17 0 2,17 17-15,18 1 14,-18 0-14,1-18 13,17 35 2,0-17-15,-36 17 13,36 0-7,0-17-6,0 17 14,0-17-14,0-1 13,0 36-13,0-17 14,0-19 0,0 1-14,0 0 14,18-1-14,0 18 14,17-17-9,18 0 10,-35-18-15,35 0 13,-18 0-13,0 0 14,0 0-14,-17 0 14,0 0-14,17-18 29,-35 0 39,0 1-53,0-1 22</inkml:trace>
    </iact:actionData>
  </iact:action>
  <iact:action type="add" startTime="79821">
    <iact:property name="dataType"/>
    <iact:actionData xml:id="d27">
      <inkml:trace xmlns:inkml="http://www.w3.org/2003/InkML" xml:id="stk27" contextRef="#ctx0" brushRef="#br0">21519 7320 0,'0'35'78,"-17"1"-77,17 17 20,0-36-6,0 36-14,0-35 14,-35 52-14,35-52 14,0 35-14,0-35 13,-18 17 2,18-18 0,0 1 37,0 0-6,-18-1 37,-17-34-61,17-19-22,1 1 13,-36-35-13,53 52 14,-18 0-14,0 1 13,18-1 2,-17 18 37,-1 0 10,-35 0-47,36 0-10,-1 0 9,0 18-14,1 17 14,17-17-14,-18-1 13,18 1 2,0 0-15,0-1 52,0 1-7,18-1-30,17-17 6,0 18-6,-17-18-15,0 18 13,-1-18-13,36 17 14,-18 1-14,18-18 14,-53 18-14,18-18 13</inkml:trace>
    </iact:actionData>
  </iact:action>
  <iact:action type="add" startTime="82071">
    <iact:property name="dataType"/>
    <iact:actionData xml:id="d28">
      <inkml:trace xmlns:inkml="http://www.w3.org/2003/InkML" xml:id="stk28" contextRef="#ctx0" brushRef="#br0">25030 8026 0,'35'0'131,"0"0"-109,-17 0-21,35 0 14,-36 0-14,19 17 13,-1-17-13,-17 18 14,34-18-14,-34 0 14,35 18-14,-18-18 13,36 35-13,-18-35 20,-36 0-20,36 18 14,-17-18-14,-19 0 14,1 0-14,-1 0 13,19 0 2,-19 0-15,36 0 13,-35 0 9,0 0-8,-1 0-14,1 0 14,0 0-14,17 0 29,-18 0-29,1 0 14,17 0 0,-17 0-8,0 0 8,-1 0 1,1 0 0,0 0-15,34 0 14,1 0 0,-35 0 7,35 0-6,-18 0-1,18 17-14,-35-17 14,52 18-14,-52-18 14,0 0-14,17 0 13,-17 0-13,52 35 20,1-17-5,-1-1 0,-52-17-15,17 0 0,0 0 12,-17 0-12,35 18 14,-35-18 0,34 0-14,-16 18 0,-19-18 20,1 0-20,0 0 13,-1 0-13,1 0 14,0 0-14,-1 0 13,19 17 2,-19-17 0,18 0-15,-17 0 13,35 0-8,-35 0 10,-1 0-15,36 18 14,-35-18 0,-1 0-14,1 0 14,17 0-14,36 18 14,-36-18 7,-17 0-21,-1 0 13,1 17-13,0-17 14,-1 0-14,1 0 14,17 0 0,1 0 1,-1 18-15,0-18 20,-17 0-20,17 17 14,-17-17-14,17 0 13,-17 0-13,-1 18 14,1-18-14,17 0 14,-17 0-14,17 0 13,-17 0-13,17 0 36,0 35-21,1-35 15,-19 0-16,1 0 8,17 0-22,-17 0 29,-1 0-14,19 0-15,-19 0 13,19 0 2,-19 0-1,1 0-8,35 0 9,-36 0-15,54 0 13,-18 0-13,0 0 14,-18 0-14,0 0 13,36 0-13,-18 0 14,-36 0 1,19 0-10,-19 0-5,1 0 14,17 0 1,-17 0-15,17 0 13,-17 0-13,17 0 14,18 0-14,-35 0 13,17 0 2,0 18-9,18-18 8,-35 18-14,17-18 29,-17 0-29,-1 0 14,19 0 1,-19 0 53,19 35-54,-19-35 1,1 0 0,-1 18-10,1-18 25,0 0 38,-1 17-53,19-17 0,-1 18 0,-17-18-15,-1 0 29,1 0 92</inkml:trace>
    </iact:actionData>
  </iact:action>
  <iact:action type="add" startTime="84826">
    <iact:property name="dataType"/>
    <iact:actionData xml:id="d29">
      <inkml:trace xmlns:inkml="http://www.w3.org/2003/InkML" xml:id="stk29" contextRef="#ctx0" brushRef="#br0">29122 7497 0,'-18'0'138,"18"35"-137,0 0 13,0 0-13,0 18 14,0 0-14,0-35 13,-17 52-13,17-52 14,0 35-8,0 0-6,-18-18 13,18 0-13,0 1 14,0-19-14,0 19 14,0-19-14,0 19 13,0-1-13,-18 35 14,18-52 0,0 17-8,0-17-6,-35 35 14,35-18-14,0-17 13,0-1 2,0 1-15,0 0 0,0-1 12,0 1 3,0 0-15,0-1 14,0 1-9,0-1-5,0 1 14,0 17-14,0-17 13,-18 17 2,18 1 0,0-19-1,-17 36-14,17-35 20,0 17-20,0 0 14,0 1 1,-18-1-15,0 0 13,18-17 2,0 35-15,0-36 14,0 1 0,0 0-8,0-1-6,0 1 13,0 17 2,0-17-15,0-1 14,0 19-14,0-19 13,0 19 2,0-19-15,0 1 14,0 0-9,0-1-5,0 1 14,0 0-14,0 17 13,0-18-13,0 1 14,0 17 1,0-17-15,0 35 13,0-35-13,0-1 14,0 36-9,0-35-5,0 35 14,0-36 1,0 19-1,0-1 1,18 0-1,0 0 1,-18-17 6,0 17-21,17 1 14,-17-19-14,18 1 13,-18 35 2,18 0-15,-18-18 13,17 0-13,1 36 14,17-36-8,-35-17-6,0 17 13,18 0-13,-18-17 30,35 35 0,-17-18-16,-1 18-8,-17-35-6,0-1 13,0 36-13,36-17 14,-19-1 1,1-18-15,-18 1 13,18 17-13,-18-17 14,0 17-14,0 1 20,0-1-20,0-18 14,0 1-14,0 0 14,0-1 16,17 1-16,-17 0 7,0-1-6,0 1-15,0 0 14,0-1 0,0-34 186,-35-19-200,-18 19 14</inkml:trace>
    </iact:actionData>
  </iact:action>
  <iact:action type="add" startTime="87490">
    <iact:property name="dataType"/>
    <iact:actionData xml:id="d30">
      <inkml:trace xmlns:inkml="http://www.w3.org/2003/InkML" xml:id="stk30" contextRef="#ctx0" brushRef="#br0">25435 8202 0,'-35'0'15,"17"18"16,-17 17-24,17-17 24,1-1-30,17 1 14,-18 17 0,1-17-14,-1-1 14,18 1-14,0 0 14,-18-1-9,18 19-5,0-19 14,0 1-14,0 0 13,0-1 2,0 1-15,0-1 14,0 1 16,0 17-25,0-17 10,0 0 0,18 17-15,-18 0 13,0-17 2,0 17-15,0-17 14,0-1-14,0 19 13,0-19-8,0 1-5,-18 17 14,18-17-14,-17-18 14,-19 35-14,36-17 13,-17-18 2,17 53 84,0-36-84,0 1-15,0 17 14,0 1 7,0-19 9,0 1-30,17 17 14,1 36-14,0-1 13,-18-34 8,35-1-21,-17 0 14,-18-17-14,0-1 130</inkml:trace>
    </iact:actionData>
  </iact:action>
  <iact:action type="add" startTime="89130">
    <iact:property name="dataType"/>
    <iact:actionData xml:id="d31">
      <inkml:trace xmlns:inkml="http://www.w3.org/2003/InkML" xml:id="stk31" contextRef="#ctx0" brushRef="#br0">25806 10301 0,'35'35'53,"0"-17"-38,-17 0 1,17 35-15,-17-53 14,17 52-14,0-16 13,1-36-7,-36 17-6,35 19 14,18-36-14,-36 17 13,54 1-13,-53-18 14,17 0-14,0 0 13,18 0-13,-35 0 14,52 0-14,-17 0 14,-35 0-9,35 0 10,-36 0-15,36 0 14,-35 0-14,0-18 13,17 18 2,-17-17-15,-1-1 13,36 18 2,-18-35-10,-17 35 10,0 0 0,17 0-15,-17 0 13,-1 0-13,18 0 14,1 0-14,-19 0 14,19 0 0,-1 0-9,-35 17 10,35-17-15,-17 18 14,-18 0-14,18-1 0,17 19 12,-18-1-12,1 0 14,0 0 1,-1-35-1,-17 18-8,18-18 71,17 0-56,-17 0-6,35-35-1,-36 35 1,1 0-15,17-18 13,1 1-13,-19-1 14,19 0 1,16 1-10,-34 17-5,17-18 14,36 18-14,-18 0 13,35 0-13,-53 0 14,54 0-14,-1 0 14,18 0-14,-54 0 13,19 0-13,17 35 14,18-17-8,-53-18-6,0 0 13,17 0-13,-17 0 14,-35 0-14,0 0 13,-1 0 18,1 0 5,0 0-21,34 18 0,-34-18-1,17 0 1,-17 0 0,17 0-10,-17 0 10</inkml:trace>
    </iact:actionData>
  </iact:action>
  <iact:action type="add" startTime="93806">
    <iact:property name="dataType"/>
    <iact:actionData xml:id="d32">
      <inkml:trace xmlns:inkml="http://www.w3.org/2003/InkML" xml:id="stk32" contextRef="#ctx0" brushRef="#br0">25735 8132 0,'53'-18'31,"-35"18"-16,35 0-14,-36 0 5,54 0 9,-36 0 1,18 0-15,0 0 14,-35 18-14,-1-18 29,18 17-29,1-17 14,34 18-9,-17-18-5,35 0 14,-52 17-14,52-17 13,-35 0-13,17 36 14,-34-19 1,-1-17-15,-17 0 0,17 0 12,-18 0 3,19 18-15,-19-18 4,36 0 11,0 35-15,-35-35 14,52 18-14,-17 0 13,-35-18-13,17 17 14,18-17-14,-18 35 13,1-17-13,-1-18 14,0 0-8,-17 18-6,35-18 13,-18 0-13,0 35 14,1-35-14,-1 18 14,-17-18-14,17 17 13,18-17-13,0 0 14,-36 0 0,1 0-8,35 0-6,-35 0 14,17 0 0,0 0 1,-17 0-1,17 0-14,-17 0 14,-1 0-14,1 18 14,0-18-9,34 0-5,-16 0 14,-19 0-14,19 0 13,-19 0-13,19 0 14,-19 0-14,18 0 14,-17 0 0,0 0-14,17 0 14,0 0-9,-17-18 10,17 1 0,-17 17-15,-18-18 13,35 18 2,-17 0 0,35 0-15,-36 0 13,1 0-7,17 0 9,-17 0-1,0 0 1,-1 0-1,1 0 1,17 0-1,0 18 8,1-1-22,17 1 13,-18 0-13,-18-1 14,19-17-14,-19 0 29,1 18 55,0-18-70,-1 17 1,19-17 6,-19 36 141,-17-19-147,0 19-10,0-19-5,0 36 13,-17-17-13,17 16 14,-18 19 0,18-53 1,0 17-15,0-17 14,0-1 7,-35 54-21,35-36 29,0-17-29,0-1 14,0 19 0,0-19-14,0 1 14,0 17 1,0-17 21,0-1-21,0 19 15,0-19-9,0 1-21,0 0 14,0-1-14,0 1 14,0 17 0,0-17-14,0 17 14,0-17 1,0 17-15,0 0 13,0 1-8,0-19 10,17 18-15,-17-17 14,0 0-14,0-1 13,18 19-13,-18-1 29,0-17-29,0 17 14,0 0-8,35 18-6,-35-35 13,0-1-13,18 19 14,-18-19 0,0 1-14,0 0 14,0-1 1,0 1 6,18-18-7,-18 35 32,0-17-46,35 35 29,-35 0-23,17-18-6,-17 53 13,0-53-13,0 18 14,0 0-14,18-18 14,0-17 32,-1-18-41,1 0-5,-18-35 13,18-18-13,-18 18 14,0-1-14,0 19 145</inkml:trace>
    </iact:actionData>
  </iact:action>
  <iact:action type="add" startTime="100584">
    <iact:property name="dataType"/>
    <iact:actionData xml:id="d33">
      <inkml:trace xmlns:inkml="http://www.w3.org/2003/InkML" xml:id="stk33" contextRef="#ctx0" brushRef="#br0">29104 10513 0,'0'17'46,"0"1"-45,0 17 14,0 1 1,0 34-10,0 1-5,0-1 14,0 18-14,0 1 13,0 34-13,0-17 14,0 17-14,0 54 13,0-54 2,0 1-15,0 52 14,0-52-9,0-36-5,0-35 14,0 17-14,0-34 13,0-1 2,0-18-15,0 1 14,0 17-14,0-17 13,0 0-13,0 17 14,0-17-9,0-1-5,0 1 14,0 0 0</inkml:trace>
    </iact:actionData>
  </iact:action>
  <iact:action type="add" startTime="101935">
    <iact:property name="dataType"/>
    <iact:actionData xml:id="d34">
      <inkml:trace xmlns:inkml="http://www.w3.org/2003/InkML" xml:id="stk34" contextRef="#ctx0" brushRef="#br0">29034 8343 0,'-18'0'215,"18"18"-199,-35-1-10,35 1 26,0 0-17,0-1 17,0 1 21,0 0-22,17 17-15,1-17-15,17-1 14,1-17-9,-19 18-5,1-18 14,-1 0 0,1 0-14,0 0 14,-1 0 32,1-18-41,-18 1 10,0-36 0,0 17-1,0 19-14,0-1 14,0 0-14,0 1 13,0-1-13,0 1 21,0-1-21,0 0 29,0 1-29,-35 17 29,17 0-14,-17 0-15,0 0 14,-18-18-9,0 18-5,0-18 14,35 18-14,0 0 13,1 0-13,-1 0 14,1 0 1,-1 0-1,0 0 8,1 0-22,-19 36 13,36-1 2,0-17 15,0-1-15,0 1 6,0-1-6,0 19-1,18-36-14,0 0 14,17 0 0,18 0-14,-36 0 14,1 0 1,17 0-10,-17 0-5,17 0 14,-17 0 0,0 0 1,-1 0 0,1 0-1,-18-18 7,0 0-6,18 18-15,-18-52 13,0 34 2,0-17-15,0 17 14,0 0 16,-53 18 91,17 0-106,1 18-15,17 0 14,1-1-14,-19-17 13,36 18-13,0 0 14,-17-1-14,17 18 35,0-17-35,17-18 30,1 0-16,0 0-14,17 18 14,-17-18-14,-1 0 13,1 0-7,17 0 9,-17 0-1,0 0 1,-1 0-15,-17-18 13,0 0-13,18 18 14,-18-17-14,0 34 167,0 1-152,-18 0-15,18 17 83,0-17-53,18-18 38</inkml:trace>
    </iact:actionData>
  </iact:action>
  <iact:action type="add" startTime="105745">
    <iact:property name="dataType"/>
    <iact:actionData xml:id="d35">
      <inkml:trace xmlns:inkml="http://www.w3.org/2003/InkML" xml:id="stk35" contextRef="#ctx0" brushRef="#br0">25665 7990 0,'-18'0'99,"-17"0"-61,17 0-37,0 18 13,18 0 2,-35-1 0,17-17-15,18 18 13,0 0 2,0 17 84,0-17-78,0-1-6,18-17-1,17 0-14,1 0 14,17 0-14,-36 0 14,1 0 0,17 0-14,-17 0 14,-1 0-9,-17-17 10,0-36 0,0 35-1,0 0-14,0 1 14,0-1-14,0 0 13,0 1 9,-17 17 8,-36 0-16,35 0-14,-52 0 14,17 0-14,0 0 14,0 17-14,18-17 13,-1 0-7,19 18-6,17 0 298,0-1-283,0 1-1,0 0 1,17-1-15,1-17 14,0 18-14,17 17 13,0-35-13,-35 18 14,35-18-9,18 17-5,-53 1 14,36 0 1,-19-18-15,1 0 13,0 0 87,-1-18-100,-17-17 13,0 17 2,0 1 300</inkml:trace>
    </iact:actionData>
  </iact:action>
  <iact:action type="add" startTime="108210">
    <iact:property name="dataType"/>
    <iact:actionData xml:id="d36">
      <inkml:trace xmlns:inkml="http://www.w3.org/2003/InkML" xml:id="stk36" contextRef="#ctx0" brushRef="#br0">29087 8378 0,'17'0'562,"1"0"-440,-1 0-75,1 0-15,0 0 21,-1-17-37</inkml:trace>
    </iact:actionData>
  </iact:action>
  <iact:action type="add" startTime="111614">
    <iact:property name="dataType"/>
    <iact:actionData xml:id="d37">
      <inkml:trace xmlns:inkml="http://www.w3.org/2003/InkML" xml:id="stk37" contextRef="#ctx0" brushRef="#br0">25576 8008 0,'18'0'78,"-18"35"-56,-18 1 9,18-19 0,0 1-9,0 17-6,0-17-1,0-1 70,18-17-69,0 0-1,17 0 1,-17 0-15,34 0 14,-34 0-14,0 0 13,35 0-7,-36 0 8,19 0 17,-36-17-17,0-1 1,0 1-15,0-1 20,0 0-20,-36 18 92,36-17-87,-17 17 10,-36 0-15,35 0 29,0 0 39,18 35-38</inkml:trace>
    </iact:actionData>
  </iact:action>
  <iact:action type="add" startTime="117823">
    <iact:property name="dataType"/>
    <iact:actionData xml:id="d38">
      <inkml:trace xmlns:inkml="http://www.w3.org/2003/InkML" xml:id="stk38" contextRef="#ctx0" brushRef="#br0">28998 10248 0,'0'18'200,"-35"-1"-169,17 1-15,36-18 300,17 0-293,-17 0 8,0 0-30,-1 0 13,1 0-13,0 18 14,-1-18 1,1 0 6,-1 0-6,1 0 31,17 0-32,1 0 39,-19-18-7,-17 0 6,18 1-38,-18-1 39,0 1-39,0-19 1,0 19 0,-18 17-15,1-36 29,-1 36-8,0-35 9,1 35-15,-1 0 0,0 0 15,1 0-25,-1 0 10,1 0 16,-1 0-17,0 0 69,-17 18-68,35-1-1,0 1 8,-18 0-8,18-1 17,0 1-1,0 0 7,0-1 62,0 1-85,18-1 1,0 1-1,17 0 1,0-1 22,-17-17 9,-1 0-16,1 0-25,0 0 10,-1 0-1,1 0-14,0 0 14,17 0 16,-17 0 7,-1-17-7,1-1 1,-18 0 52,0 1-68,0-1 6,17 1-21,-17-19 98,0 19-68,-52-1 16,34 18-25,-17 0 9,17 0-30,0 0 30,1 0-16,-1 0 7,0 0 41,1 0 90,-1 0-122,1 18-15,17-1 68,0 1-52,0 0-10,17-1 9</inkml:trace>
    </iact:actionData>
  </iact:action>
  <iact:action type="add" startTime="124082">
    <iact:property name="dataType"/>
    <iact:actionData xml:id="d39">
      <inkml:trace xmlns:inkml="http://www.w3.org/2003/InkML" xml:id="stk39" contextRef="#ctx0" brushRef="#br0">25612 9948 0,'0'18'300,"0"0"-285,0-1 8,0 19 24,0-1 6,17-35-7,1 17-14,0-17-31,-1 0 20,1 0 10,-1 0-15,1 0-15,0 0 13,-1 0 2,1 0 0,0 0-10,-1 0 10,19 0 15,-19 0-15,1 0-15,0 0 13,-1-17 2,-17-1 22,0 1-37,0-19 13,0 19-13,-17-1 14,-1 18-14,0 0 13,1-35-13,-19 35 14,36-18-8,-17 18 8,-1 0 1,0 0 31,1 0-9,-1 0-23,0 18 16,1-1-15,-1-17 0,18 36-10,-17-19 41,-1 1-16,18 0-30,-18-1 52,18 1-38,0-1 55,0 1-55,36-18 54,-19 18-53,36-18-15,-35 0 13,-1 0-13,36 0 14,-17-18-14,-19 0 14,1 1 0,0-18 1,-18 17 106,-18 18-106,-35 0-15,0 0 14,35 0-14,-17 0 13,17 0 2,1 0 22,-1 0-22,18 18 15</inkml:trace>
    </iact:actionData>
  </iact:action>
  <iact:action type="add" startTime="131829">
    <iact:property name="dataType"/>
    <iact:actionData xml:id="d40">
      <inkml:trace xmlns:inkml="http://www.w3.org/2003/InkML" xml:id="stk40" contextRef="#ctx0" brushRef="#br0">22931 7620 0,'17'0'21,"36"0"26,-35 0-46,35 0 14,-36 0-14,54 0 20,17 18-20,-17-1 13,52 1-13,71 52 14,-53-34-14,89 34 14,-107-52-14,71 17 13,-53 0-13,-17-17 14,17-18-14,-53 18 14,18 17-9,17 0-5,-17 1 14,18 17-14,-19-1 13,54 19-13,-35-53 14,17-1-14,-18 19 13,36-1-13,-36-35 14,-34 17-14,-1-17 20,18 18-20,-36-18 0,18 18 13,-17 17 1,-1-35-14,-17 18 14,18-18-14,-1 0 14,-17 17-14,0-17 13,53 18-13,-18-18 14,-17 35-9,17-35-5,-17 0 14,17 18-14,-35-18 13,0 0-13,0 0 14,-36 0-14,19 0 14,-19 0 0,1 0 7,-1-18-6,19 1 0</inkml:trace>
    </iact:actionData>
  </iact:action>
  <iact:action type="add" startTime="132663">
    <iact:property name="dataType"/>
    <iact:actionData xml:id="d41">
      <inkml:trace xmlns:inkml="http://www.w3.org/2003/InkML" xml:id="stk41" contextRef="#ctx0" brushRef="#br0">28681 8414 0,'17'0'78,"1"0"-72,35 17-5,0 19 14,17-19 0,1 1-14,-18 0 0,18-18 13,-36 0 2,18 0-15</inkml:trace>
    </iact:actionData>
  </iact:action>
  <iact:action type="add" startTime="133089">
    <iact:property name="dataType"/>
    <iact:actionData xml:id="d42">
      <inkml:trace xmlns:inkml="http://www.w3.org/2003/InkML" xml:id="stk42" contextRef="#ctx0" brushRef="#br0">29175 8520 0,'0'35'15,"0"-18"1,0 19-1,0-1-8,-18 18-6,18 18 13,0-19 2,0 37-15,0-19 14,0 18-14,0-35 0,0 35 12,0 1-12,0 17 14,0-18 1,0 18-10,0 17-5,0-35 14,0 18-14,0 0 13,0-36-13,0 19 14,0-19-14,0-35 14,0 18-14,0 18 13,0-1-13,18 1 14,-1 17-9,-17-35-5,18 53 14,-18-53-14,35 53 14,-17-53-14,0 17 13,-1-17-13,1 18 14,17-1 1,-35-17-15,0 0 13,18 18-7,-18-18-6,0-36 13,0 36-13,0-35 14,0 35-14,0-18 14,0 0-14,0 18 13,0 0-13,0-35 14,0 52-14,0-17 13,0-35-7,0 52-6,0-34 14,0 17-14,0 17 13,0 18-13,0-17 14,17-1-14,-17-17 14,18 18-14,-18-18 13,18 0 2,-18-36-10,0 1-5,17 17 14,1 36-14,-18-18 14,18 35 0,-18-70-14,0 17 14,0 0-14,0 0 14,0-17 0,0 0 7,0 17-6,0-17 30,0-1-23</inkml:trace>
    </iact:actionData>
  </iact:action>
  <iact:action type="add" startTime="135455">
    <iact:property name="dataType"/>
    <iact:actionData xml:id="d43">
      <inkml:trace xmlns:inkml="http://www.w3.org/2003/InkML" xml:id="stk43" contextRef="#ctx0" brushRef="#br0">22754 7602 0,'88'18'78,"-17"-18"-63,35 35-8,52 1-6,1 16 13,18-34-13,-19 35 14,-34-35-14,17-1 14,18 1-14,-36-18 13,36 53-13,-36-36 14,-34-17-14,34 18 14,1 53-9,-54-71-5,1 0 14,-54 17-14,54-17 13,-54 0-13,1 0 30,0 0 22,-1 0-37,36 0-1,-35 18 1,53 0-15,34 35 13,1-18-13,18 35 14,34-52-9,-34 0-5,-36 35 14,18-53-14,-71 17 14,-17-17-14,-1 0 66,-34 0 81,-1 0-133,1 0-14,-1 0 14,-17 18-14,-1 17 20,19-17-20,-1-18 29,-17 17-29,17 1 29,18 0-29,-35-18 14,35 17 0,-35 1-8,17-18 9,0 35-1,-52-35 70,70-17-70,-18-19 1,18 19-1,-18-36-14,1 35 14,17 0-14,-18-34 14,18 34-9,0-17-5,-17 70 113,-1 0-113,18 36 14,-18-18-14,18 35 14,0-53-14,0 53 13,0 1-13,0 16 14,0 36-14,0-52 14,0 34-9,0-35-5,0 1 14,0-1-14,0 18 13,0-18-13,36-18 14,-36 1-14,17-18 14,-17 35-14,18-53 13,-18 18-13,0 0 20,17 18-20,-17-1 14,0-52 1,0 35-15,0-36 13,0 36-13,0 0 14,0 0-14,0 0 13,0-18-13,0 1 14,0-1-8,0 18-6,0-36 13,0 1-13,0 17 14,0-17-14,0 0 13,0 17-13,0 0 14,0 18-14,0-35 14,0 35-14,0-36 20,0 36-20,0 18 13,0-54-13,0 107 14,0-71-14,0 35 14,0 18-14,0 0 13,0-36-13,0 36 14,0 0-14,0-53 14,0 53-9,-35-36-5,35 18 13,0 1-13,0-1 14,0 0-14,0-17 14,0-19-14,0 19 13,0-36 2,0-17 169,0 0 16,35-18-148,-17 0-37,-18-18-15,0-70 13,0 70-13,-18-52 14,1 17-14,-18-36 13</inkml:trace>
    </iact:actionData>
  </iact:action>
  <iact:action type="add" startTime="142540">
    <iact:property name="dataType"/>
    <iact:actionData xml:id="d44">
      <inkml:trace xmlns:inkml="http://www.w3.org/2003/InkML" xml:id="stk44" contextRef="#ctx0" brushRef="#br0">22913 9948 0,'35'18'153,"53"-18"-152,53 18 14,-35-18-14,18 17 14,-36 19-14,-17-36 13,34 17-13,-34 1 14,-18-18-9,17 17 10,-17-17-15,18 36 14,-36-19-14,36-17 13,-1 0-13,-52 18 14,35-18-14,-18 0 13,-17 18-13,17-18 14,36 0-8,-36 35-6,0-35 13,0 0-13,36 18 14,-53-18-14,70 0 13,-18 17-13,-17-17 14,-35 0-14,35 0 14,-18 18-14,18-18 20,-18 17-5,1-17-1,-19 0-14,36 18 14,35-18-14,-52 0 13,17 0-13,35 0 14,-35 0-14,0 0 14,-1 0-9,1 0-5,-35 0 14,0 0-14,17 0 13,-17 0-13,-1 0 14,1 0 1,-1 0-1,19-18-14,-19 18 14,36-17-9,-17 17 10,-1 0-15,53 0 14,18 0-14,-18 0 0,0 0 12,0 0 3,1 0-15,-1 0 14,0 0-14,18 0 13,-18 0-7,0 0-6,-17 0 13,-18 0-13,17 0 14,19 0-14,-19 0 14,36 0-14,-18 0 13,18 0-13,-18 0 14,0 0-14,36 0 13,-36 0-7,35 0-6,-52 0 14,-18 0-14,-18 0 13,18 0-13,-35 0 29,-1 0-14,1 0-15,17 0 14,1 0-9,-1 0-5,18 0 14,35 0-14,0 0 13,0 0-13,36 0 14,-1 53-14,1-36 14,-54-17-14,19 0 13,-54 0-13,0 0 14,-17 0 70,-1 18-84,36 17 13,18 1-7,35 34-6,-36-35 13,1-17-13,-18 17 14,0-17-14,-36 0 14,1-18 85,-18 17-85,0 1-14,-35 0 30,17-18 22,0 0-37,-17 0-15,-35 0 14,52-18 0,-17 0-8,-36 1-6,0-36 45,-123-18-45,177 53 0,-36 1 0,35 17 11,1 0 4,17 17 169,0 54-170,0 17-14,0 18 21,0 18-21,0-1 13,0 53-13,0-52 14,0 17-14,0 18 13,0-53-13,17 35 14,-17 0-14,18-18 14,-18-35-14,0-17 13,0-18-7,0 0-6,0 17 14,0-34-14,0-1 13,0 18-13,0 0 14,0-18-14,0 18 13,-18 0-13,18 17 14,0-52-14,0 35 20,0-35-20,0-1 14,0 19 185,0-19-168,0 1 21,-35-18-22</inkml:trace>
    </iact:actionData>
  </iact:action>
  <iact:action type="add" startTime="152002">
    <iact:property name="dataType"/>
    <iact:actionData xml:id="d45">
      <inkml:trace xmlns:inkml="http://www.w3.org/2003/InkML" xml:id="stk45" contextRef="#ctx0" brushRef="#br0">23724 10248 0,'-17'0'15,"-36"0"1,-18 35-15,1 1 13,-54 34-13,-17-34 14,53 34-14,-18-35 14,0-17-9,36 35-5,17-18 14,17 1 0,19-36 133</inkml:trace>
    </iact:actionData>
  </iact:action>
  <iact:action type="add" startTime="152647">
    <iact:property name="dataType"/>
    <iact:actionData xml:id="d46">
      <inkml:trace xmlns:inkml="http://www.w3.org/2003/InkML" xml:id="stk46" contextRef="#ctx0" brushRef="#br0">24271 10530 0,'-35'36'15,"0"-1"-14,-36 0 14,0 36-9,1-36-5,-36 18 14,35-18-14,19 1 13,-37-1-13,-16 35 14,87-70-14,-35 18 14,0 0-14,18-1 13,35 1-13,-35-18 14,35 18-9</inkml:trace>
    </iact:actionData>
  </iact:action>
  <iact:action type="add" startTime="153347">
    <iact:property name="dataType"/>
    <iact:actionData xml:id="d47">
      <inkml:trace xmlns:inkml="http://www.w3.org/2003/InkML" xml:id="stk47" contextRef="#ctx0" brushRef="#br0">24836 10742 0,'-18'18'1,"0"35"13,-52 0-13,34 17 14,-52 1-9,18-18-5,-1 17 14,-70 1-14,88-36 13,-17 0-13,34 1 14,-17-19-14,18-17 14,17 0 138</inkml:trace>
    </iact:actionData>
  </iact:action>
  <iact:action type="add" startTime="153929">
    <iact:property name="dataType"/>
    <iact:actionData xml:id="d48">
      <inkml:trace xmlns:inkml="http://www.w3.org/2003/InkML" xml:id="stk48" contextRef="#ctx0" brushRef="#br0">25471 11077 0,'-36'71'1,"19"-18"13,-36 0-13,17 17 14,-16 18-14,-72 36 13,36-18-7,-18-1-6,-53 1 29,-17 35-29,35-52 0,70-54 13,36-17-13,35-1 13,-18-17 102,18-17-100,0-1-9,36 0-6</inkml:trace>
    </iact:actionData>
  </iact:action>
  <iact:action type="add" startTime="154585">
    <iact:property name="dataType"/>
    <iact:actionData xml:id="d49">
      <inkml:trace xmlns:inkml="http://www.w3.org/2003/InkML" xml:id="stk49" contextRef="#ctx0" brushRef="#br0">25435 11959 0,'0'0'1,"0"53"0,-53 0 12,18 0-12,-53 0 14,53-18-14,-36 0 13,36 1-13,17-19 14,-17-17-14,35 18 14,-18-18 0,-17 0 39,17 0 46,1 18-99,17-1 13,-36 1-13,1-1 14,35 1 0,-35 0-8,17-1 9,1 1 46,-1-18 123,0 0-170,-35 18 1,36-1-9,-36 1-6,0 17 13,35-17-13,18 0 14,-17-18-14</inkml:trace>
    </iact:actionData>
  </iact:action>
  <iact:action type="add" startTime="164076">
    <iact:property name="dataType"/>
    <iact:actionData xml:id="d50">
      <inkml:trace xmlns:inkml="http://www.w3.org/2003/InkML" xml:id="stk50" contextRef="#ctx0" brushRef="#br0">2081 8061 0,'53'0'215,"88"18"-200,89 52-8,-36-70-6,17 35 14,1-17-14,-18-18 13,53 0-13,-53 0 14,-70 0-14,34 0 14,-52 0-14,-71 0 13,18 0-13,-17 0 14,-1 0-9,0 0-5,0 0 14,18 0 1,0 0-15,0 0 13,-18 0-13,18 0 14,-17 0 0,52 0-14,-18 0 14,19 0-8,-19 0-6,18 0 13,-70 0-13,35 0 14,0 35-14,-36-35 13,1 0 2</inkml:trace>
    </iact:actionData>
  </iact:action>
  <iact:action type="add" startTime="168919">
    <iact:property name="dataType"/>
    <iact:actionData xml:id="d51">
      <inkml:trace xmlns:inkml="http://www.w3.org/2003/InkML" xml:id="stk51" contextRef="#ctx0" brushRef="#br0">21043 7373 0,'53'0'131,"159"0"-130,-89 0 0,18 0 12,18 53-12,53-35 14,-36-18-14,36 70 14,-36-70-14,-52 0 13,-36 0-7,-18 0 8,-17 0-14,0 0 14,0 0-14,18 18 14,-1-1-14,-34-17 13,105 36-13,-71-36 14,54 35-14,-36-35 13,88 18-7,-88-18-6,18 17 14,-17 1-14,-19-18 14,-35 35-14,1-35 13,-1 0-13,-17 18 14,17-18-14,0 17 14,0-17-14,1 18 13,52-18-8,0 18 10,-35-1-15,70 1 13,-70-18-13,53 18 14,-88-18-14,52 17 0,-34 1 13,17 0-13,52 34 13,-34-52 2,17 36-10,36-19-5,-19 1 14,37-18-14,-54 18 14,71-1-14,-89 1 13,18 0-13,0-18 14,18 17-14,-18-17 14,-17 18-14,88 35 13,-106-53-7,70 35-6,-35-17 13,18 17 2,-18-17-15,18-18 13,-18 35-13,1-35 14,34 18-14,-17 17 14,70 18-14,-52-53 13,-1 17-7,54 19-6,-72-36 14,37 53-14,-89-53 13,-36 0-13,18 0 161,-17 0-156,0 0 10,35 0-15,17 17 13,54 1-13,-19-1 14,19 1-14,52-18 14,-35 18-14,-35 17 13,-18-17-13,-35-1 20,-70-17 142,-19 18-162,36 0 14,-17 17-14,-1-35 14,1 70-9,-1-17 10,18-17-15,0 17 13,-18 17-13,18-17 14,0 0-14,-17 70 14,17-34-14,0-1 13,0 88-13,0-52 20,0-1-20,0-35 14,0 1-14,0 52 14,17-36-14,1 19 13,35-1-13,-18 36 14,-17-53-14,35 17 14,-18 1-14,-17-36 13,17 53-8,0-17-5,-17-89 14,-1 88-14,-17-52 14,0-18-14,18 0 13,-18 17-13,18 1 14,17 0-14,-35-36 14,0 35-14,0 19 20,18-19-20,-18 1 13,0-54-13,0 54 14,0-36-14,0 0 14,0 36-14,0-18 13,0 0-13,0 0 14,0-36-14,0 1 14,0 35-9,0-18-5,-18 53 14,18-17-14,0-1 13,-18 19-13,18-1 14,-17-18-14,17-34 14,-53 70-14,53-54 13,0 1-13,0 0 20,0 18-20,-18-18 14,18 17-14,-17-17 14,17 18-14,0-36 13,0 0-13,0-17 14,0 0-14,0-1 13,0 1 2,0 17 6,0-17-21,0 35 14,0-18-14,0 0 14,0 18-14,0-18 13,0-87 118,0 34-126,0-35-5</inkml:trace>
    </iact:actionData>
  </iact:action>
  <iact:action type="add" startTime="171712">
    <iact:property name="dataType"/>
    <iact:actionData xml:id="d52">
      <inkml:trace xmlns:inkml="http://www.w3.org/2003/InkML" xml:id="stk52" contextRef="#ctx0" brushRef="#br0">27499 8590 0,'-18'-18'22,"1"54"-21,17-1 13,-18 18-13,-17 0 14,17-18-14,18-17 14,-17 17-14,-19 0 13,1 1-13,0-36 14,-1 17-14,-52 1 14,-71 88-9,1-53-5,-1 17 13,18 1-13,0-36 14,0 36-14,-18-18 13,124-36-13,-1 1 14,1-1-14,88-17 98,0-35-83,17 18-15,54-36 14</inkml:trace>
    </iact:actionData>
  </iact:action>
  <iact:action type="add" startTime="172460">
    <iact:property name="dataType"/>
    <iact:actionData xml:id="d53">
      <inkml:trace xmlns:inkml="http://www.w3.org/2003/InkML" xml:id="stk53" contextRef="#ctx0" brushRef="#br0">27781 8890 0,'0'35'1,"0"-17"13,0 52-13,-35-34 14,-18 17-14,0 0 13,0 17-13,18 1 14,0-1-9,-18-17-5,35-18 14,0-17 1,18 0-15</inkml:trace>
    </iact:actionData>
  </iact:action>
  <iact:action type="add" startTime="217724">
    <iact:property name="dataType"/>
    <iact:actionData xml:id="d54">
      <inkml:trace xmlns:inkml="http://www.w3.org/2003/InkML" xml:id="stk54" contextRef="#ctx0" brushRef="#br0">5821 10566 0,'0'17'184,"-18"1"-153,1 0-9,-1-1-6,18 19 0,-35-1-1,17-35-14,18 17 14,-18 1 1,18 0 6,-17-18-21,-1 17 398,18 1-305</inkml:trace>
    </iact:actionData>
  </iact:action>
  <iact:action type="add" startTime="223181">
    <iact:property name="dataType"/>
    <iact:actionData xml:id="d55">
      <inkml:trace xmlns:inkml="http://www.w3.org/2003/InkML" xml:id="stk55" contextRef="#ctx0" brushRef="#br0">6544 11853 0,'18'0'231,"17"0"-230,-17 0 13,34 0-13,-34 0 14,0 0-14,35 0 14,0 0-9,-18 0-5,0 0 13,0 0-13,36 0 14,-53 0-14,35 0 13,-18 0-13,18 0 14,-36 0 1,19 0-15,-1 0 13,18 0-7,0 0 8,-36 0-14,36 0 14,-35 0-14,0 0 14,35 0-14,-18 0 13,0 0-13,-17 0 14,35 0-14,-18 0 14,18 0-9,-36 0-5,54 0 14,17 36-14,-53-36 14,1 0-14,34 0 13,1 0-13,-36 0 14,18 0-14,-18 0 13,18 0 2,-35 0-10,35 0-5,-36 0 14,19 17-14,-19-17 14,1 0-14,17 0 13,18 18-13,-35-18 14,35 0-14,17 18 14,19-18-14,-1 35 13,53 0-8,-35-35-5,17 18 14,18 35-14,-35-53 14,0 17-14,70 1 13,-52-18-13,-1 18 14,54 34-14,-54-34 13,1-18-13,-54 0 21,18 0-21,-35 0 13,0 0-13,0 0 14,-35 0-14,17 0 13,-17 0 33,-1 0-40,1 0 8,0 0 17</inkml:trace>
    </iact:actionData>
  </iact:action>
  <iact:action type="add" startTime="227416">
    <iact:property name="dataType"/>
    <iact:actionData xml:id="d56">
      <inkml:trace xmlns:inkml="http://www.w3.org/2003/InkML" xml:id="stk56" contextRef="#ctx0" brushRef="#br0">11483 12100 0,'-18'0'46,"18"18"123,71-18-153,-54 0-15,19 0 20,17-18-20,-36 18 14,36 0-14,-18 0 0,-17 0 28,0 0-14,-1 0 1,1 0-15,0 0 14,17 0-9,0 0 10,18 0-1,-35 0-14,35 0 14,0 0-14,-36 0 13,36 0-13,-18 0 14,18 0-14,-17 0 20,34 0-20,-52 0 14,35 0-14,17 0 13,-34 0 2,-19 0-15,1 0 14,0 0-14,17 0 29,-18 0-24,1 0 10,35 0 0,-35 0 15,17 0-30,-17 0 14,17 0 7,-18 0-7,1 0-14,0 0 14,-1 0-14,19 0 14,34 0 0,1 0 1,-36 0-1,18 0-8,18 0-6,-1 0 14,18 0-14,-52 0 13,34 0-13,1 0 14,17 0-14,0 0 13,0 0-13,0 0 14,1 0-14,34 0 20,-52 0-20,17 0 14,35 0-14,-17 0 13,18 0-13,-71 0 14,52 0-14,-34 0 14,17 0-14,0 0 13,36 0-13,-1 0 14,-35 0-9,18 0-5,18 0 14,35 0-14,-54 0 14,54 0-14,-35 0 13,17 0-13,0 0 14,-35 0-14,35 0 14,-18 0-14,-35 0 13,54 0-7,-19 0 8,-35 0-14,0 0 0,-35 0 13,-17 0-13,-19 0 14,18 0-14,-17 0 151,17 0-120,-17 0-31,17 0 0,54 0 12,-19 0-12,36 18 14,17 17-14,-34-35 13,16 18 2,-16-18-9,-19 17-6,-17-17 13,-18 0-13</inkml:trace>
    </iact:actionData>
  </iact:action>
  <iact:action type="add" startTime="229929">
    <iact:property name="dataType"/>
    <iact:actionData xml:id="d57">
      <inkml:trace xmlns:inkml="http://www.w3.org/2003/InkML" xml:id="stk57" contextRef="#ctx0" brushRef="#br0">18292 12083 0,'0'17'31,"35"-17"-9,18 0-21,-18 0 13,36 18-13,17 0 0,35-18 13,54 17 2,-36 36-15,0-35 13,18-18-13,-18 17 14,35-17-14,-52 0 14,87 36-9,-70-36-5,36 0 14,-54 0-14,1 0 13,52 0-13,-52 35 14,-1-17-14,53-1 14,-52-17-14,-1 35 13,36 1-13,-35-36 14,-36 0-9,0 0-5,-18 0 14,-34 0-14,52 0 14,-35 0-14,0 0 13,-36 0 2,19 0-15,17 0 13,-36 0-13,36 0 14,18 17-8,-36-17-6,36 18 14,-1-18-14,-35 0 13,18 0-13,36 0 14,-37 0-14,-16 0 13,-1 0 2</inkml:trace>
    </iact:actionData>
  </iact:action>
  <iact:action type="add" startTime="239318">
    <iact:property name="dataType"/>
    <iact:actionData xml:id="d58">
      <inkml:trace xmlns:inkml="http://www.w3.org/2003/InkML" xml:id="stk58" contextRef="#ctx0" brushRef="#br0">3969 13582 0,'35'0'246,"0"0"-230,-17 0 6,0 0-21,-1 0 14,18 0 0,1-18 1,17 18 0,-36 0-1,36 0 1,0 0-9,-18 0 8,18 0 1,0 0-1,-35 0-14,0 0 14,17 0-14,-18 0 14,1 0 7,0 0-21,-1 0 13,1 0 2,17 0-15,-17 0 14,0 0 0,52 0-14,1 0 14,-54 0-14,54 0 14,-18 0-9,-36 0-5,36 0 14,-35 0-14,0 0 14</inkml:trace>
    </iact:actionData>
  </iact:action>
  <iact:action type="add" startTime="241110">
    <iact:property name="dataType"/>
    <iact:actionData xml:id="d59">
      <inkml:trace xmlns:inkml="http://www.w3.org/2003/InkML" xml:id="stk59" contextRef="#ctx0" brushRef="#br0">6650 13511 0,'17'0'200,"1"0"-184,17 0-15,18 0 14,-35 0-14,35 0 13,-18 0-13,0 0 14,1 0-14,17 0 13,-36 0-7,36 0-6,0 0 14,-18 0-14,18 0 13,0 0-13,-18 0 14,1 0-14,-1 0 13,0 0-13,18 0 14,0 18-14,-18-18 20,-17 0-5,17 18-15,-17-18 13,0 0-13,17 0 14,0 17-14,18-17 14,-18 0-14,18 0 13,18 0-13,-36 0 14,36 0-9,-1 0-5,1 0 14,17 0-14,-53 0 14,36 0-14,-1 0 14,-52 0-14,35 0 13,-18 0-13,-17 0 14,-1 0-14,1 0 13,17 0 8,1 0-6,-1 0-15,-17 0 14,52 0-14,-35 0 13,18 18-13,18-18 14,-36 0-14,36 35 13,-18-35-7,17 0 9,-52 0-1,-1 0 117,1 0-131,0 0 13,-1 0-13,36 0 21,-17 0-21,-1 0 13,-17 0-13,-1 0 14,1 0-14,-1 0 13</inkml:trace>
    </iact:actionData>
  </iact:action>
  <iact:action type="add" startTime="246591">
    <iact:property name="dataType"/>
    <iact:actionData xml:id="d60">
      <inkml:trace xmlns:inkml="http://www.w3.org/2003/InkML" xml:id="stk60" contextRef="#ctx0" brushRef="#br0">10442 13458 0,'35'0'69,"1"0"-54,34 0-14,19 0 14,-1 0-14,35 0 13,54 0-7,-36 0-6,53 0 14,-18 0 0,18 0-14,18 0 14,17 0-14,-17 0 13,-18 0-13,-18 0 14,36 0-14,-36 0 14,-17 0-9,35 0-5,-35 0 14,-18 0-14,0 0 14,-18 0-14,36 0 13,-53 0-13,18 0 14,-1 0-14,-35 18 13,71 17-13,-53-17 14,17 17-8,-35-35-6,1 0 13,34 18-13,-35-18 14,-17 0-14,17 0 13,0 0 2,-17 0-15,17 0 14,-53 0-14,89 0 13,-71 0-7,17 0-6,-17 0 13,0 0-13,-35 0 14,17 0-14,0 0 14,1 0-14,16 0 13,-16 0-13,17 0 14,-18 0-14,18 0 14,0 0-9,0 0-5,-18 0 14,0 0-14,36-35 13,-18 35 2,-36-18-15,36 18 29,-17-18-14,-19 1 6,1 17 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16:59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65">
    <iact:property name="dataType"/>
    <iact:actionData xml:id="d0">
      <inkml:trace xmlns:inkml="http://www.w3.org/2003/InkML" xml:id="stk0" contextRef="#ctx0" brushRef="#br0">2240 2999 0,'18'0'146,"17"0"-130,-17 0-15,52 0 14,-17 0-9,0 0-5,35 0 14,18 0-14,35 0 13,-53 0-13,36 0 14,-54 0-14,36 0 14,-35 0-14,35 0 13,-36 0-13,18 0 14,-52 0-9,52 0-5,18 0 14,-18 0 1,-35 0-15,17 0 13,1 0-13,-1 0 14,-34 0-14,17 0 14,-18 0-14,0 0 13,1 0-7,-19 0-6,18 0 13,1 0-13,-19 0 14,19 0-14,-1 0 14,-17 0-14,17 0 13,0 0-13,18 0 14,-18 0-14,1 0 13,16 0-7,19 0-6,17 17 14,-70-17-14,52 0 13,1 0-13,0 18 14,-36-18 0,71 18-14,-89-1 14,19-17-14,16 0 14,-16 18-9,34-18-5,1 17 14,52 1-14,54 53 13,-54-54-13,71 54 14,-141-71-14,35 17 14,89 19-14,-1-19 13,-88-17-13,18 36 14,-35-36-8,-54 0-6,19 0 13,-19 0 387,-17-36-370,0 19-30,0-1 14,0 0-14,0 1 13,0-1 8</inkml:trace>
    </iact:actionData>
  </iact:action>
  <iact:action type="add" startTime="5596">
    <iact:property name="dataType"/>
    <iact:actionData xml:id="d1">
      <inkml:trace xmlns:inkml="http://www.w3.org/2003/InkML" xml:id="stk1" contextRef="#ctx0" brushRef="#br0">3387 5133 0,'53'0'184,"-1"0"-169,1 0-14,18-18 14,17 18-14,0 0 14,-17 0-14,17 0 20,-17 0-20,-36 0 13,18 0-13,17 0 14,-52 0-14,17 0 14,18 0-14,-17 0 13,-1 0 2,-35-17-15,17-1 13,1 18-7,0 0 9,17 0-1,-17 0-14,17 0 14,-17 0-14,-1 0 14,1 0-14,35 0 13,-18 0-13,18 0 20,0 0-20,-18 18 14,0-18-14,1 0 14,-19 0-14,1 0 13,0 0-13,-1 0 29,19 0 140,-19 0-101</inkml:trace>
    </iact:actionData>
  </iact:action>
  <iact:action type="add" startTime="7626">
    <iact:property name="dataType"/>
    <iact:actionData xml:id="d2">
      <inkml:trace xmlns:inkml="http://www.w3.org/2003/InkML" xml:id="stk2" contextRef="#ctx0" brushRef="#br0">7549 4886 0,'36'0'200,"52"0"-184,-18 0-10,1 0-5,0 0 14,-36 0-14,53 18 14,-17-1-14,-1-17 13,-17 0-13,-18 18 14,54-18-14,-19 0 14,1 35-14,-18-17 13,17-18-7,18 0-6,-35 0 14,18 0-14,-36 0 13,18 0-13,-18 0 14,36 17 0,-1-17-14,-34 18 14,34-18-14,18 35 14,-17-35-9,17 0-5,18 18 14,-53-18-14,17 0 13,-17 0-13,0 0 14,18 0-14,-36 0 14,0 0-14,1 0 13,-1 0-13,-17 0 14,35 0-9,-1 0-5,-16 0 14,-1 0-14,36 0 13,-36 0-13,0 0 14,36 0 1,-18 18-15,-1-18 13,1 0-13,18 0 14,-36 17-9,36 19-5,-1-36 14,1 0-14,-36 0 14,36 0-14,17 0 13,-18 0-13,1 0 14,-36 0-14,18 0 14,35 0-14,-17 0 13,-36 0-7,36 0-6,-1 0 13,1 0-13,-36 0 14,36 0-14,-1 0 14,-52 0-14,53 0 13,-19 0-13,-34 0 14,35 0-14,-18 0 13,1 0-7,16 0-6,-34 0 14,17 0 0,-17 0-14,0 0 14,35 0-14,-1-18 13,-16 0 2,34-17-15,-34 17 20,-1-17-20,0 17 14,18 1-14,-35-1 14,52-17-14,-17 0 13,-35 17-13,17 0 14,18-35 0,-18 36-14,1-19 14,-36 1-14,17 0 5,18 0-5,-17-1 13,-18 1 2,18-18-15,-18 18 13,17-18-13,-17-18 14,0 36-14,0-18 14,0-17-14,0 34 13,-53-52-7,36 35-6,-1 36 14,-17-36-14,-18 17 13,18-16-13,17 34 14,0-17-14,-17 35 13,-35-89-13,34 72 14,1-18-14,-18 17 14,-17-35-9,-1 35-5,36-17 14,-36 0 0,1-1-14,-19 1 14,-34-18-14,52 36 14,-17-36-14,-53 17 13,35-34-13,-17 35 14,-36-18-9,36 35-5,-1 0 14,-17-52-14,18 70 14,-36-53-14,35 35 13,-52-17-13,52 17 14,1-17-14,-36 17 14,36 1-14,35-1 13,17 18-7,0-17-6,1 17 13,35 0-13,-36 0 14,36 0-14,-36 0 14,18 0 0,0 0-14,18 0 14,0 0-14,-18 0 13,35 0-7,-35 0-6,-17 0 14,35 0-14,-18 17 13,35-17-13,-35 18 14,18-18-14,0 0 14,-18 0-14,-18 35 13,53-17-13,-35-1 14,1 1-9,-1 17-5,35-17 14,-17 0-14,-18 35 14,18-53-14,17 35 13,-35-18-13,18 19 14,-18 17 0,0-18-14,35-17 14,-17 34-9,0-16-5,-1-1 14,1 0-14,17-17 14,-17 17-14,-18 0 13,36-17-13,-1 0 14,-35 17-14,35 0 14,-17 1-14,-18 17 13,36-36-7,-1 36-6,0-35 13,1 17-13,-19 0 14,36 1-14,0-19 14,-17 1-14,17 17 13,-18 0-13,-17 18 14,35-17-14,0-1 20,0 0-20,0 0 14,0 1-14,0 17 13,0-36 2,0 1-15,0 0 14,0-1-14,18 18 13,-18 1-13,17-1 14,1 18-9,17 17-5,-17-17 14,17 18-14,0-53 14,-17 17-14,17 18 13,0-18-13,-17-17 51,0-1-21,-1 1-30,-17 0 14,18-1 1</inkml:trace>
    </iact:actionData>
  </iact:action>
  <iact:action type="add" startTime="14063">
    <iact:property name="dataType"/>
    <iact:actionData xml:id="d3">
      <inkml:trace xmlns:inkml="http://www.w3.org/2003/InkML" xml:id="stk3" contextRef="#ctx0" brushRef="#br0">9155 6350 0,'-18'-18'153,"71"18"-107,-36 0-40,36 0-5,-17 0 14,17 0-14,0 0 14,-18 0 0,18 0-14,17 0 14,-17 0-14,18 0 14,-18 0-14,17 0 13,-17 0-7,-18 0-6,36 0 13,-36 0-13,1 0 14,-19 0-14,18 0 14,-17 0-14,0 0 13,-1-17-13,36 17 14,-17 0 0,16 0-8,1 0-6,-35 0 14,53 0-14,-36 0 13,0 0-13,-17 0 14,-1 0-14,1 0 14,17 0-14,-17 0 13,0 0 2,17 0-10,0 0-5,0 0 14,-17 0-14,17 0 14,-17 0-14,17 0 13,-17 0-13,0 0 14,17 0 1,-18 0-15,1 0 13,35 0-7,0 0-6,-18 0 13,18 0-13,-18 0 14,18 0-14,-17 0 13,-1 0-13,0 0 14,-17 0-14,-1 0 14,1 0 85,17 0-84,-17 0-10,53 0-5,-1 0 14,-35 0 0,71 35-14,-71-35 14,1 0-14,17 0 1000,-53 18-985,17-18-1,36 0-14,-35 0 36</inkml:trace>
    </iact:actionData>
  </iact:action>
  <iact:action type="add" startTime="19434">
    <iact:property name="dataType"/>
    <iact:actionData xml:id="d4">
      <inkml:trace xmlns:inkml="http://www.w3.org/2003/InkML" xml:id="stk4" contextRef="#ctx0" brushRef="#br0">16157 3775 0,'35'0'153,"36"0"-137,0 0-15,17 0 13,0 0-13,35 0 14,1 0-14,-1 17 14,19 1-14,16-18 13,-17 53-13,-17-35 14,-18-18-9,35 17-5,-35 1 14,35-18-14,-18 0 13,1 0-13,-36 0 14,35 0-14,-34 0 14,-1 0-14,0 0 13,0 0-13,71 53 20,-36-36-20,1-17 14,-1 0-14,18 0 14,1 0-14,-19 0 13,36 0-13,-53 0 14,52 18-14,54 0 13,0 52-13,17-17 14,53 18-8,-17-18-6,-36 17 13,-17-35-13,35-17 14,-71-18-14,-52 35 13,-54-35-13,-52 0 14,-1 0-14</inkml:trace>
    </iact:actionData>
  </iact:action>
  <iact:action type="add" startTime="20906">
    <iact:property name="dataType"/>
    <iact:actionData xml:id="d5">
      <inkml:trace xmlns:inkml="http://www.w3.org/2003/InkML" xml:id="stk5" contextRef="#ctx0" brushRef="#br0">18186 1041 0,'-18'-18'31,"0"53"16,18 1-41,-53 52 9,53-18-14,0 19 0,-17 34 13,-1 0-13,-35 107 14,36-36-14,-19 0 13,19 53 2,-36-18-15,53 71 13,0-35-7,0 52-6,-18-17 14,18 17-14,0-34 13,0-36-13,0 70 29,0 124-29,0-265 0,0-34 13,0-54-13,0-35 14,0 0-9,0-36-5</inkml:trace>
    </iact:actionData>
  </iact:action>
  <iact:action type="add" startTime="24796">
    <iact:property name="dataType"/>
    <iact:actionData xml:id="d6">
      <inkml:trace xmlns:inkml="http://www.w3.org/2003/InkML" xml:id="stk6" contextRef="#ctx0" brushRef="#br0">18097 1535 0,'-17'0'162,"34"17"-161,1-17 14,35 18-14,0-1 14,18-17-9,-36 36-5,35-19 14,36 1-14,-71 0 13,36 17-13,-36-35 14,1 18-14,-1-18 14,-18 0-14,1 0 13,0 0-13,-1 0 20,1 0-5,17 0 15,-17 0-15,0 0 0,17 0-15,-17 0 20,-1 0-20,1 0 13,17 0-13,-17 0 14,-1 0-14,19 17 14,-1-17 0,0 0 1,0 0-15,1 0 0,17 0 19,-18 0-4,-17 0-15,17 0 13,-18 0-13,19 0 14,-19 0-14,36 0 13,-35 0 2,17 0 0,18 36-10,-35-36 10,-1 0-15,1 0 13,17 0 2,1 17-15,-1-17 14,0 0 0,-17 18-14,35-18 14,0 35-9,-18-35 10,35 18-15,-17-1 14,-17-17-14,-1 0 13,0 0-13,-17 0 14,0 0 1,-1 0 52,1 0-14,17 0-53,-17 0 14,-1 0 0,19 0-14,-1 0 14,0-17-14,-17 17 13,-1 0 18,1 0 21,17 0-52,-17 0 14,0 0-14,17 0 13,0 0-13,0 0 14,36-18-9,-53 18 26,-1 0 137,-17 18-153,0-1-15,0 19 13,0 34-13,-35-35 14,35 18 1,-18 71-15,18-54 13,0-17-13,-17 18 14,17 17-9,0 0-5,0 18 14,0-18-14,0-35 14,0 18-14,0 17 13,0-17-13,0-19 14,0-16-14,0 17 13,0 0-13,0-18 14,0 18-8,0-18 8,0 0-14,0 1 14,0-1-14,0-18 13,0 36-13,0-35 14,0 17-14,0-17 14,0 35-14,0 0 13,0 0-7,0 0-6,0 17 13,0-17-13,0-18 14,0 36-14,0-1 14,0-52-14,0 35 13,0-18-13,0-17 14,0 0-14,0-1 20</inkml:trace>
    </iact:actionData>
  </iact:action>
  <iact:action type="add" startTime="27533">
    <iact:property name="dataType"/>
    <iact:actionData xml:id="d7">
      <inkml:trace xmlns:inkml="http://www.w3.org/2003/InkML" xml:id="stk7" contextRef="#ctx0" brushRef="#br0">22225 4286 0,'18'0'115,"-1"0"-99,19 0-15,-19 0 13,18 0-13,1 36 14,-1-1-9,0-35-5,-17 17 61,0 1-9,-18 0 63,0 17-100,-36-17-15,1-18 13,-36 0-13,19 17 14,-1 1-14,-18 17 13,36-17-7,0-18 9,17 17-15,36-17 160</inkml:trace>
    </iact:actionData>
  </iact:action>
  <iact:action type="add" startTime="28654">
    <iact:property name="dataType"/>
    <iact:actionData xml:id="d8">
      <inkml:trace xmlns:inkml="http://www.w3.org/2003/InkML" xml:id="stk8" contextRef="#ctx0" brushRef="#br0">23125 4286 0,'-18'-17'15,"0"-1"1,36 18 121,0 0-136,-1 0 0,1 0 44,35 0-7,-53 18-23,0-1 1,0 19-15,0-19 14,0 1 0,0 17-14,0-17 14,0-1-14,0 1 13,0 0-7,-18-1-6,-17 1 14,17-18 0,-17 0-14,0 35 14,-1-17 0,19-1 1,-1-17-15,-17 0 14,0 36-9,52-36 110</inkml:trace>
    </iact:actionData>
  </iact:action>
  <iact:action type="add" startTime="29672">
    <iact:property name="dataType"/>
    <iact:actionData xml:id="d9">
      <inkml:trace xmlns:inkml="http://www.w3.org/2003/InkML" xml:id="stk9" contextRef="#ctx0" brushRef="#br0">23354 4110 0,'-18'0'15,"-17"0"54,17 35-54,-17 0 1,35-17 6,0 0-7,0-1 1,-18 1-15,18 0 14,-17-1 0,17 19 1,0-19-15,0 18 20,0-17-20,0 0 14,0 17 0,0-17 1,0-1 0,0 1-1,0 0 1</inkml:trace>
    </iact:actionData>
  </iact:action>
  <iact:action type="add" startTime="31271">
    <iact:property name="dataType"/>
    <iact:actionData xml:id="d10">
      <inkml:trace xmlns:inkml="http://www.w3.org/2003/InkML" xml:id="stk10" contextRef="#ctx0" brushRef="#br0">18168 882 0,'-18'0'53,"1"0"-38,-1 0 1,0 0-15,1 18 14,-18-1-14,-18-17 13,17 35-13,1-35 14,0 0-8,0 18-6,17 0 13,0-18-13,-17 17 14,35 1-14,-35-18 13,52 0 87</inkml:trace>
    </iact:actionData>
  </iact:action>
  <iact:action type="add" startTime="31984">
    <iact:property name="dataType"/>
    <iact:actionData xml:id="d11">
      <inkml:trace xmlns:inkml="http://www.w3.org/2003/InkML" xml:id="stk11" contextRef="#ctx0" brushRef="#br0">18133 900 0,'35'17'84,"-17"-17"-68,17 35 6,-17 1-21,-1-36 0,-17 35 13,18-17 2,0-18-1,-1 35 1,36 18-15,0 0 13,-35-53-13,17 53 20,-17-36-20,-1-17 14</inkml:trace>
    </iact:actionData>
  </iact:action>
  <iact:action type="add" startTime="32873">
    <iact:property name="dataType"/>
    <iact:actionData xml:id="d12">
      <inkml:trace xmlns:inkml="http://www.w3.org/2003/InkML" xml:id="stk12" contextRef="#ctx0" brushRef="#br0">16827 706 0,'0'35'15,"0"-18"1,-17-17-10,-1 18-5,1 0 14,17-1-14,-18 19 14,-17-1-14,17-17 13,18-1-13,0 1 14,0-1-14,0 1 36,0 0 10,18-18-46,35 0 13,-36-36 2,36 19-15,-18-36 14,1 35-9,-1-17-5,-35 17 14,0 1-14,0-19 13,0 19 2,18-1 0,-18 36 138,0-1-153,0 1 13,0 17-13,0-17 14,0 0-14,0-1 13,0 19-13,0 16 14,0-34 1,0 35-10,0-18 9,0 1-14,0-1 14,0 35-14,0-34 14,0-19-14,0 19 13,0-1-13,0-17 14,0-1-14,0 1 13,-36 17-7,-17-35 71,36 0-62,-36 0-10,35 0-5,1 0 14,-19 0-14,19 0 60,17-18-45,0-17-10,0 18 10,0-1 0,0 0-1,17 18-14,54 0 14,-1 0-14,-17 0 14,0 0-14,18 0 13,-36 0-7,-17 0-6,-1 0 14</inkml:trace>
    </iact:actionData>
  </iact:action>
  <iact:action type="add" startTime="36090">
    <iact:property name="dataType"/>
    <iact:actionData xml:id="d13">
      <inkml:trace xmlns:inkml="http://www.w3.org/2003/InkML" xml:id="stk13" contextRef="#ctx0" brushRef="#br0">20920 4762 0,'-18'0'68,"0"0"-37,1 0-30,-18 0 0,17 18 13,18 0 2,-53 17-10,18 0-5,17-17 14,-17 17-14,17-17 13,0 0 2,-34-1-15,34 1 14</inkml:trace>
    </iact:actionData>
  </iact:action>
  <iact:action type="add" startTime="37512">
    <iact:property name="dataType"/>
    <iact:actionData xml:id="d14">
      <inkml:trace xmlns:inkml="http://www.w3.org/2003/InkML" xml:id="stk14" contextRef="#ctx0" brushRef="#br0">17727 1535 0,'-18'-18'53,"-17"18"-37,18 0-15,-1 0 13,0 0 2,18 18 22,0 17-7,-17-35-15,17 17-1,0 1 7,-18-18 41,18 35-41,0-17-6,-18 0-1,18 17 1,0-17 15,0-1-9,-35 1-21,35 0 14,0-1 85,-18 1-84</inkml:trace>
    </iact:actionData>
  </iact:action>
  <iact:action type="add" startTime="48335">
    <iact:property name="dataType"/>
    <iact:actionData xml:id="d15">
      <inkml:trace xmlns:inkml="http://www.w3.org/2003/InkML" xml:id="stk15" contextRef="#ctx0" brushRef="#br0">15716 3757 0,'18'0'105,"0"0"-89,-1 0 0,18 0-1,1 0 1,-19 0 0,1 0 5,0 0-20,-1 0 14,1 0 1,0 0-15,-1 0 13,18 0 2,-17 0 0,0 0 5,-1 0-5,1 0 15,0 0-15,-1 0 15,1 0 7,0 0-23,-1 18 38,18-18-37,-35 17 0,18-17-1,0 0 1,-1 0-1,1 18 7,0-18 10</inkml:trace>
    </iact:actionData>
  </iact:action>
  <iact:action type="add" startTime="55193">
    <iact:property name="dataType"/>
    <iact:actionData xml:id="d16">
      <inkml:trace xmlns:inkml="http://www.w3.org/2003/InkML" xml:id="stk16" contextRef="#ctx0" brushRef="#br0">16122 1587 0,'18'0'646</inkml:trace>
    </iact:actionData>
  </iact:action>
  <iact:action type="add" startTime="57930">
    <iact:property name="dataType"/>
    <iact:actionData xml:id="d17">
      <inkml:trace xmlns:inkml="http://www.w3.org/2003/InkML" xml:id="stk17" contextRef="#ctx0" brushRef="#br0">16827 1958 0,'18'0'69,"17"0"-54,1 18-14,-19-1 14,19 18 0,-1 1-14,18-1 14,-18 0-8,36 36-6,-54-54 13,19 19-13,-1-1 14,-18 18-14,19-18 13,-1-17-13,-35 17 14,35-17-14,1 35 14,-19-53-14,1 35 13,-1-17-7,1-1-6,17 19 13,-35-19-13,18 1 14,0-18-14,-18 17 14,17 1-14,19 17 13,-36-17 2,17 0-15,1-1 14,17 19-9,18 16-5,-35-34 14,-1 17 0,19 1-14,-19-19 14,1 1 1,0 0-15,-1-1 14,1 1-14,-1 0 19,19-1-4,-19 1-15,1-1 14,17 1-14,-17 0 13,0-1-13,-1 1 14,18 0 0,-35-1-14,36 1 14,-19-18-8,1 18-6,17 17 13,-17-18 2,17 19 0,18-1-15,-35-17 13,17-1 2,-17 1-15,-1 0 13,19-1-7,-1 1-6,-35-1 14,35 1-14,0 17 13,36 18-13,-36-35 14,1 17-14,-1-17 13,18 35 2,-36-36-15,-17 1 14,53 17-9,-35-17-5,0 0 14,-1-18 0,-17 17-14,36 19 14,-19-19-14,1 18 14,-1-35-14,1 18 13,0 0-13,-18-1 14,17 1-9,19 35 10,-36-35-15,17-1 14,1 1-14,0 17 13,-18-17 2,17-18-15,1 35 14,-1-17-14,-17 17 20,36 0-20,-19-35 13,1 18-13,17 35 14,1-36-14,-19 1 14,1 17-14,-1-17 13,1 0-13,0-1 14,-1 1-14,1-18 13,-18 18-7,35 17-6,-17-35 14,0 17-14,35 1 13,-18 17 2,-18-17 0,19 0-15,34 35 13,-52-53 2,0 35-15,34 0 4,-34-35 11,0 0-15,17 18 14,-17-1-14,-1 1 13,1 0-13,0-1 14,17 1-14,0 17 14,-17-35 7,-36 0 156</inkml:trace>
    </iact:actionData>
  </iact:action>
  <iact:action type="add" startTime="60324">
    <iact:property name="dataType"/>
    <iact:actionData xml:id="d18">
      <inkml:trace xmlns:inkml="http://www.w3.org/2003/InkML" xml:id="stk18" contextRef="#ctx0" brushRef="#br0">17145 2857 0,'35'0'99,"-17"0"-83,0 0 37,17 0-52,-18 0 14,36 0-14,-35 0 14,53 18-14,-36 0 13,-18-18-13,19 17 14,-19-17-14,1 18 20,17 17 10,-35-17 38,0 0-37,0-1-17,-17 1 1,-19 0-15,36-1 13,-35-17-13,-18 35 20,36-35-20,-19 0 14,19 0-14,-1 0 14,-17 0 1,70 0 200,-17 0-215,-1 0 13,36 0-13,-35 0 20,17 0-5,-17 0-15,-1 0 82,19 18-36,-19 0-46,-17-1 13,18-17 2,-18 18 6,0 0-6,0-1 15,0 1-30,0 0 14,0 17 16,0 0-25,0 0 10,-18-17 0,18 0 46,0-1-55,-17-17 93,-1 0-99,-17 0 13,17 0 2,0 0 0,1 0-1,-1 0 23,-17-35-7,17 35-15,18-18-1,0-17 117,0 0-110,18 17-6,17 18-1,-17-17-14,-1 17 14,19-18 1,-19 18 21,1 0-36,0 0 14,-1 0 1,1 0-15,17 0 13,-17 0 17</inkml:trace>
    </iact:actionData>
  </iact:action>
  <iact:action type="add" startTime="64438">
    <iact:property name="dataType"/>
    <iact:actionData xml:id="d19">
      <inkml:trace xmlns:inkml="http://www.w3.org/2003/InkML" xml:id="stk19" contextRef="#ctx0" brushRef="#br0">17868 3969 0</inkml:trace>
    </iact:actionData>
  </iact:action>
  <iact:action type="add" startTime="73313">
    <iact:property name="dataType"/>
    <iact:actionData xml:id="d20">
      <inkml:trace xmlns:inkml="http://www.w3.org/2003/InkML" xml:id="stk20" contextRef="#ctx0" brushRef="#br0">18891 141 0,'18'0'15,"17"35"16,-35-17-15,18 0-1,-1 17-8,19 0 9,-36-17-15,17-18 13,-17 17-13,18 1 14,-18 0-14,18-1 13,-1 1-13,1-18 14,-18 18-14,53 35 20,-36-36-5,-17 19 0,36-36-1,-19 17-14,-17 1 14,18-1 0,17 1 1,-35 0-10,18-1 10,0-17 0,-1 36-1,1-19-14,-1-17 14,1 18 1,0 17-15,-1-35 20,19 35-5,-36-17-15,35 0 13,-17-1-13,17 1 14,-17 0 0,17-18-14,0 17 14,-17 1-14,-1 0 14,1-18-9,0 17-5,-1-17 14,1 18-14,0-1 14,-1 1-14,18-18 13,-17 0 2,0 35-15,35-17 13,-36 0 9,1-1 8,0 1-16,-1 0 1,1-1 0,17 19 5,-17-19-5,35 36-15,-18-18 14,0 1 0,1-1 1,-19 0-15,18-17 14,-35-1-14,36 19 13,-1-1-7,0 0 24,-17-17-15,0 0-1,-1 17 1,1-35 6,-1 35-21,1-17 13,-18-1 2,18 1-15,-18 0 14,17-1-14,1 1 13,0 0-13,35 35 30,-36-53-25,-17 17-5,53 36 14,-35-53-14,-1 35 13,19 1-13,-19-19 14,19 19 1,-19-19-1,19 1 1,-1-1-10,-35 1 10,17 0 0,1-1-1,0 19-14,-1-19 14,1 1-14,0-18 14,-1 35-14,1-17 13,0-1-7,17-17-6,0 36 13,0 34-13,-17-52 14,-18 0-14,18-1 14,-1 1-14,1 0 13,0 17 2,-1-18-15,1 1 13,-18 17-13,35 1 5,-35-19 10,18 1-15,-18 0 13,17-1-13,19 18 14,-36-17 0,17 0-14,1-18 14,0 35 7,-18-17-21,17-1 14,1 1 0,0 0-14,-1-1 14,1 1 0,-1-1-14,19 19 14,-19-19 1,36 1-10,-35 0 10,-18-1-15,18-17 14,17 36-14,-35-19 13,17-17-13,1 18 14,0 0-14,-1-1 13,1-17-13,-18 18 14,18-1-9,35 19-5,-53-19 14,35 1-14,-18-18 13,-17 18-13,18-1 14,0 1-14,-1-18 14,1 18 0,0-1-14,-1 1 14,1-1-14,0 1 4,17 0 11,-17-1-1,-1 1-14,-17 0 14,35-1-14,-17 1 14,0 0-14,-1-1 13,19 18-13,-19-17 20,19 0-5,-19 17-15,1-35 13,-1 18-13,1 17 14,17 0-14,18-35 14,-35 18 0,-18 0-14,35-1 14,0 1-14,-35 17 4,18-17-4,0-18 30,-1 0-30,-17 17 13,36 19 2,-19-36 0,-17 17-1,18 1-8,17-18 8,-35 18-14,18-1 14,0 1 1,-18-1-1,35 1-14,-18 17 14,1-17 7,-18 0-6,35 17 15,-17-17-15,0 17-1,-18-18-14,0 1 14,35 17-9,-17-17-5,-1-18 14,-17 18-14,35 17 114,-17-17-84,0-1 0,35 19-24,-36-1-6,36 35 14,35 19-14,-35-19 13,-17-35-13,17 18 14,-18-17-14,0 16 13,-17-52-13,-1 0 14,-52 0 208,17 0-207</inkml:trace>
    </iact:actionData>
  </iact:action>
  <iact:action type="add" startTime="76523">
    <iact:property name="dataType"/>
    <iact:actionData xml:id="d21">
      <inkml:trace xmlns:inkml="http://www.w3.org/2003/InkML" xml:id="stk21" contextRef="#ctx0" brushRef="#br0">22296 4463 0,'17'0'147,"36"0"-146,18 0 13,-1 0-13,-17 0 21,35 0-21,1 0 13,-54 0-13,18 0 14,-36 0-14,54 0 13,-36 0-13,0 0 14,18 35-14,-17-17 14,34-18-14,-52 0 14,52 0-9,-52 17-5,0-17 13,-1 0-13,1 0 14,0 0 154,17 0-153,-17 35-15,34-17 14,1 0-14,18-1 13,35 36-13,-53-35 14,17-18-14,-17 18 13,0-18-13,-35 0 21</inkml:trace>
    </iact:actionData>
  </iact:action>
  <iact:action type="add" startTime="78804">
    <iact:property name="dataType"/>
    <iact:actionData xml:id="d22">
      <inkml:trace xmlns:inkml="http://www.w3.org/2003/InkML" xml:id="stk22" contextRef="#ctx0" brushRef="#br0">17268 723 0,'-17'0'178,"17"18"-163,0-1-8,17 19-6,1-19 13,0 19-13,-1-36 14,36 53-14,-35-36 29,0 1-29,-18-1 14,17-17 1,1 18-10,-1 17 10,1-35 0,0 18 15,-1 0-15,1-1 6,0 1-7,-18 0 1,17-18 0,1 35-1,0-17 1,-1-1 6,1 1-6,0-1-15,17 1 13,-18 0 2,-17-1-15,36 1 14,-19 0-14,-17-1 13,53-17-13,-35 18 14,-18 0-9,18-1-5,-1-17 14,1 35-14,-1-17 14,19-18 0,-36 18-14,35 17 14,-17-35-14,17 18 13,-17-1 2,-1 1-9,1 0 8,17-1 1,-35 1-1,35-18-14,-17 17 14,-18 1 16,18-18-8,-1 18-8,1 17 16,0-35-15,-1 18 0,-17-1-10,18-17-5,0 18 14,-1-18-14,-17 18 13,18-1 2,-1-17-15,1 36 14,0-19-14,-1-17 13,-17 18-13,36 17 14,-1-17-9,-17-1 10,17 19 0,18-1-1,-18 0 1,-17-17-15,-1-1 14,1 1-14,35 0 20,-36-1-20,1 1 13,0 0-13,-1-18 14,1 17-14,-18 1 14,18 0-14,17-1 13,-17 18-13,-1-35 14,1 18-14,0-18 14,-18 18-9,17-1-5,1-17 13,-1 18-13,1 0 14,0-1 1,-1 1-15,19 17 13,-1 1-13,-17-19 14,-1-17-14,18 18 20,1 17-20,-19 0 14,19-17-14,-1 0 13,-17-1-13,-1 1 14,1-18 0,-1 18-14,19 17 14,-1-18 1,-35 1-10,18-18-5,17 18 14,-35-1-14,18 1 13,17-18-13,0 35 14,0-17 1,-17 0-15,0-1 13,35 18 8,-36-35-21,-17 18 14,36-18-14,-1 18 14,-35 17 0,35-17 1,-17-1-1,-1-17 1,19 36-10,-19-19-5,1 1 14,0 0-14,17-1 13,-18 1-13,1-18 14,17 35-14,-17-17 14,0 17 0,-1-35-14,1 18 14,-18-1 7,18 1-6,17 17-1,-17 0 1,-1-17-15,-17 0 14,0 17-14,35-17 13,-17 17-7,-18-17 9,18-1-15,-18 1 13,17 17-13,-17-17 14,18 17 1,-18-17-15,18-18 35,-18 17-35,17 19 13,1-19 2,-18 1-15,0 0 14,0-1-14,18 1 13,-1 17-13,1-17 14,-18 17 7,17 0-21,1-17 14,-18 0 0,18-1 1,-1 1-1,1-1 1,0-17-15,-1 18 14,19 0 7,-19-1-21,1 1 13,-1 0-13,1 17 14,0-17-14,35-1 14,-36 18-14,1-35 13,35 18-13,-18 17 14,-17-35-8,-1 0-6,1 18 13,53 35 2,-54-53 0,19 18-1,-19-18-14,18 17 14,1 19-14,-1-1 13,-17-35-7,70 70-6,-53-52 14,18 35-14,18-18 13,-18 0 2,-18 1-15,35 17 13,-52-36-13,-18 1 14,53 17-14,-18 0 14,-35-17-9,53 17 10,-35-17-15,-1 0 14,1-1-14,-18 1 13,18 0-13,-1-1 14,1 1-14,0 0 13,-1 17-13,1-18 14,-1 1-9,1 17-5,0 1 14,-1-36-14,1 53 14,0-36-14,17 54 29,-17-1-29,-1-70 14,19 53-14,-19-18 13,-17 1-7,0-19-6,0 19 14,18-19-14,-1 1 29</inkml:trace>
    </iact:actionData>
  </iact:action>
  <iact:action type="add" startTime="98222">
    <iact:property name="dataType"/>
    <iact:actionData xml:id="d23">
      <inkml:trace xmlns:inkml="http://www.w3.org/2003/InkML" xml:id="stk23" contextRef="#ctx0" brushRef="#br0">24642 7673 0,'0'18'84,"52"-18"-53,-16 0-30,34 0 14,18-18-9,-17 18-5,52-18 14,19 1-14,34 17 14,0 0-14,1-18 13,34-35-13,-52 53 14,-35 0-14,52 0 14,-70 0-14,70 0 20,-52 0-20,-1 0 13,1 0-13,-36 0 14,0 0-14,53 0 13,-35 0-13,0 0 14,17 0-14,-34 0 14,34 0-14,-35 0 13,-17 0-7,17 0-6,-18-18 14,-52 18-14,35 0 13,-35-17-13</inkml:trace>
    </iact:actionData>
  </iact:action>
  <iact:action type="add" startTime="100359">
    <iact:property name="dataType"/>
    <iact:actionData xml:id="d24">
      <inkml:trace xmlns:inkml="http://www.w3.org/2003/InkML" xml:id="stk24" contextRef="#ctx0" brushRef="#br0">18644 1711 0,'-17'0'15,"-19"0"-14,19 0 14,-19 18-14,-16-1 13,16 36-13,-34-18 14,17 36-14,0-18 14,0 17-14,-35 19 13,52-19-7,-16-17-6,52-18 13,-36 18-13,19 18 14,-36-18-14,35 0 14,18-36-14,-35 89 13,17-71-13,18-17 14,-17 0-14,-1 17 14,36-17 85,17-36-94,18 0 10,17-35-15,-17 36 14</inkml:trace>
    </iact:actionData>
  </iact:action>
  <iact:action type="add" startTime="101311">
    <iact:property name="dataType"/>
    <iact:actionData xml:id="d25">
      <inkml:trace xmlns:inkml="http://www.w3.org/2003/InkML" xml:id="stk25" contextRef="#ctx0" brushRef="#br0">18979 1887 0,'-17'0'15,"-1"0"16,-35 0-25,36 18-5,-19 0 14,-17 17-14,18 0 14,0 0-14,-36 36 13,36-18-13,-18 0 14,-70 53-14,52-36 13,18 18 2,-35-17-9,53-18-6,-18 0 13,17 0-13,1-18 14,18-17-14,-1 17 13,0-35-13,18 18 14,-17-18 70</inkml:trace>
    </iact:actionData>
  </iact:action>
  <iact:action type="add" startTime="102232">
    <iact:property name="dataType"/>
    <iact:actionData xml:id="d26">
      <inkml:trace xmlns:inkml="http://www.w3.org/2003/InkML" xml:id="stk26" contextRef="#ctx0" brushRef="#br0">19614 2205 0,'-52'17'15,"-37"36"-14,1 36 20,-53 16-20,70-16 14,-87 34-14,17-35 14,-1 53-14,37-52 13,-19 16-13,-35 19 14,54-54-14,16-17 13,-16 36-13,69-89 14,-17 52-8,18-16-6,17-1 13,1-17-13</inkml:trace>
    </iact:actionData>
  </iact:action>
  <iact:action type="add" startTime="103393">
    <iact:property name="dataType"/>
    <iact:actionData xml:id="d27">
      <inkml:trace xmlns:inkml="http://www.w3.org/2003/InkML" xml:id="stk27" contextRef="#ctx0" brushRef="#br0">20179 2205 0,'-53'17'1,"-35"36"13,35-17-13,-53 34 14,18-17-14,-53 35 13,35-35-13,-18 71 14,-34-18-8,17-18-6,70-35 13,-105 70-13,70-35 14,-18 1-14,18-1 13,1-35-13,34 35 14,18-71-14,36 19 14,-19-1 0,19-17-8,17-1 8</inkml:trace>
    </iact:actionData>
  </iact:action>
  <iact:action type="add" startTime="104362">
    <iact:property name="dataType"/>
    <iact:actionData xml:id="d28">
      <inkml:trace xmlns:inkml="http://www.w3.org/2003/InkML" xml:id="stk28" contextRef="#ctx0" brushRef="#br0">20338 2540 0,'-18'0'1,"-35"18"13,18 17 2,0-17-1,-1 17-14,1 18 14,-18-18-14,-35 36 14,17-1-14,-35 18 13,54-35-7,-54 0-6,35 35 13,-35-35-13,53-17 14,-17 16-14,-1-16 14,1 17-14,17-36 13,-18 19-13,36-19 14,0 18-14,17 1 14,-17-1-9,-18-35-5,35 18 13</inkml:trace>
    </iact:actionData>
  </iact:action>
  <iact:action type="add" startTime="105429">
    <iact:property name="dataType"/>
    <iact:actionData xml:id="d29">
      <inkml:trace xmlns:inkml="http://www.w3.org/2003/InkML" xml:id="stk29" contextRef="#ctx0" brushRef="#br0">20426 2928 0,'-18'0'15,"1"0"7,-1 18-21,-35-1 14,35 1-14,-17 17 13,-18 18 2,0-18-15,-17 18 13,34-35 2,-52 35-15,18-18 14,17-17-9,0 35-5,-53-18 13,35 0-13,-17 18 14,18-35-14,-36 35 14,71-36-14,-1 1 13,19-18 2,-1 0-15,0 18 14,1-18 54,-1 0-54</inkml:trace>
    </iact:actionData>
  </iact:action>
  <iact:action type="add" startTime="106179">
    <iact:property name="dataType"/>
    <iact:actionData xml:id="d30">
      <inkml:trace xmlns:inkml="http://www.w3.org/2003/InkML" xml:id="stk30" contextRef="#ctx0" brushRef="#br0">20514 3281 0,'0'0'15,"-53"0"-14,-17 0 0,34 35 13,-34 18-13,17 0 13,18-35-13,-54 34 14,36 1-14,-35 0 14,53-17-14,-53 17 20,70-18-20,-35 18 13,36-53 2,-19 17-15,1 19 0</inkml:trace>
    </iact:actionData>
  </iact:action>
  <iact:action type="add" startTime="106838">
    <iact:property name="dataType"/>
    <iact:actionData xml:id="d31">
      <inkml:trace xmlns:inkml="http://www.w3.org/2003/InkML" xml:id="stk31" contextRef="#ctx0" brushRef="#br0">20496 3545 0,'-17'18'1,"-36"35"13,18 0 2,-18-18-10,17 0-5,-34 18 0,17-17 13,35-19 1,-35 19-14,36-19 14,-1 1-14,-17-1 14,17-17 138</inkml:trace>
    </iact:actionData>
  </iact:action>
  <iact:action type="add" startTime="108669">
    <iact:property name="dataType"/>
    <iact:actionData xml:id="d32">
      <inkml:trace xmlns:inkml="http://www.w3.org/2003/InkML" xml:id="stk32" contextRef="#ctx0" brushRef="#br0">19350 1976 0,'-18'0'15,"1"0"1,-1 17-1,-17 1 1,17-18-15,0 0 0,1 17 13,-36 36 1,-18-17-8,36-19-6,-18 36 13,-17-18-13,34 1 14,-34 17-14,34-18 14,1-17-14,-35 17 13,17 0-13,0-17 14,-18 17-14,36 0 13,-36 1-7,54-1 9,-19 0-15,19-17 0,-36 17 12,35-17-12,18 17 14,-17-35 16,17 18 23,-18-1-39</inkml:trace>
    </iact:actionData>
  </iact:action>
  <iact:action type="add" startTime="110954">
    <iact:property name="dataType"/>
    <iact:actionData xml:id="d33">
      <inkml:trace xmlns:inkml="http://www.w3.org/2003/InkML" xml:id="stk33" contextRef="#ctx0" brushRef="#br0">18944 3634 0,'-17'0'69,"-1"17"-54,-17 1 1,-1 0-15,19-1 20,-1-17-5,0 18-15,1-1 13,-1 1 2,0 0-15,1-18 13,-1 35-13,1-17 14,-1-18-14,18 17 20,-35 19-5,-1-19-15,19 1 29</inkml:trace>
    </iact:actionData>
  </iact:action>
  <iact:action type="add" startTime="114406">
    <iact:property name="dataType"/>
    <iact:actionData xml:id="d34">
      <inkml:trace xmlns:inkml="http://www.w3.org/2003/InkML" xml:id="stk34" contextRef="#ctx0" brushRef="#br0">18309 3510 0,'-17'18'46,"-1"-18"-30,0 17 0,18 1-10,-17-18 10,17 18 0,-18-1-15,0 1 13,1 0 2,-1-1-15,-17 19 29,17-1-24,0-35 10,18 17-15,0 19 14,-35-1 16,18-35 0,17 18-24,-18 17 8</inkml:trace>
    </iact:actionData>
  </iact:action>
  <iact:action type="add" startTime="124298">
    <iact:property name="dataType"/>
    <iact:actionData xml:id="d35">
      <inkml:trace xmlns:inkml="http://www.w3.org/2003/InkML" xml:id="stk35" contextRef="#ctx0" brushRef="#br0">24359 9031 0,'36'0'22,"-19"0"-21,1 0 13,52 0-13,1 18 14,17-1-14,18 1 14,0 17-14,-18-17 13,0 0-13,18-18 14,-18 35-9,71 0-5,-71-35 14,0 0-14,1 0 13,-1 0-13,18 0 14,-18 0-14,-35 0 14,70 0-14,-35 0 13,36 0-13,-18 0 20,17 0-20,36 0 14,-18 0-14,0 0 14,-17 0-14,34 0 13,-52 0-13,18 0 14,-54 0-14,36 0 14,-35 0-14,17 0 13,-18 0-7,19 0-6,-54 0 13,35 18-13,1-18 14,17 0-14,-17 0 13,17 0-13,-53 0 14,36 0-14,-1 0 14,-52 0-14,35 0 20,17 0-20,-34 0 14,52 0-14,18 0 0,0 0 12,17 0 3,36 17-15,-36 1 13,18-18-13,-17 0 14,35 53-14,-18-35 14,-18-1-9,-52-17-5,17 18 14,-53-18-14,18 0 13</inkml:trace>
    </iact:actionData>
  </iact:action>
  <iact:action type="add" startTime="127756">
    <iact:property name="dataType"/>
    <iact:actionData xml:id="d36">
      <inkml:trace xmlns:inkml="http://www.w3.org/2003/InkML" xml:id="stk36" contextRef="#ctx0" brushRef="#br0">18062 3157 0,'18'0'168,"-53"36"-152,35-19-15,-18 1 14,-17 0-14,17-1 13,18 1-13,-35-1 14</inkml:trace>
    </iact:actionData>
  </iact:action>
  <iact:action type="add" startTime="129197">
    <iact:property name="dataType"/>
    <iact:actionData xml:id="d37">
      <inkml:trace xmlns:inkml="http://www.w3.org/2003/InkML" xml:id="stk37" contextRef="#ctx0" brushRef="#br0">18327 3440 0,'-35'0'15,"-1"17"-9,-17 1 25,36-1-15,-36 1-15,53 0 14,-18-1 0,0 1-14,1-18 20,-1 18-5,1-1 0,-19 19 15,36-19-15,-17-17-15,17 18 98,0 17-98,-18-17 20</inkml:trace>
    </iact:actionData>
  </iact:action>
  <iact:action type="add" startTime="130440">
    <iact:property name="dataType"/>
    <iact:actionData xml:id="d38">
      <inkml:trace xmlns:inkml="http://www.w3.org/2003/InkML" xml:id="stk38" contextRef="#ctx0" brushRef="#br0">18380 3669 0,'-36'18'1,"36"-1"13,-52 18-13,34-35 14,18 18-14,-35 0 13,-1-1-13,19 1 14,-1-18-14,0 18 14,18-1-9,-35 1-5,17 0 14</inkml:trace>
    </iact:actionData>
  </iact:action>
  <iact:action type="add" startTime="131582">
    <iact:property name="dataType"/>
    <iact:actionData xml:id="d39">
      <inkml:trace xmlns:inkml="http://www.w3.org/2003/InkML" xml:id="stk39" contextRef="#ctx0" brushRef="#br0">18503 3651 0,'-17'0'137,"-19"0"-121,19 0-15,-1 18 0,-17-18 12,17 18-12,0-18 83,1 17-68,-1-17-15,18 18 14,-17-1-14,-1-17 13</inkml:trace>
    </iact:actionData>
  </iact:action>
  <iact:action type="add" startTime="132830">
    <iact:property name="dataType"/>
    <iact:actionData xml:id="d40">
      <inkml:trace xmlns:inkml="http://www.w3.org/2003/InkML" xml:id="stk40" contextRef="#ctx0" brushRef="#br0">18627 3739 0,'-18'18'31,"-17"-18"-30,-1 18 13,19-18-13,-18 17 14,17 1 1,0 0-15,-17-1 13,17 1 8,1 0 194</inkml:trace>
    </iact:actionData>
  </iact:action>
  <iact:action type="add" startTime="148070">
    <iact:property name="dataType"/>
    <iact:actionData xml:id="d41">
      <inkml:trace xmlns:inkml="http://www.w3.org/2003/InkML" xml:id="stk41" contextRef="#ctx0" brushRef="#br0">18327 8802 0,'35'0'115,"18"0"-99,35 0-1,-17 17-14,17-17 14,-18 18-14,19-18 13,-36 35-7,17-35-6,1 0 14,-54 0-14,54 0 13,-18 18-13,0-18 14,0 0-14,0 0 13,-1 0-13,-16 0 14,-1 0-14,18 0 14,-35 0-9,35 0-5,-36 0 14,36 0-14,18 0 13,-54 0-13,36 0 14,-35 0 1,52 0-15,1 0 13,-18 0-13,0 0 14,0 0-9,0 0-5,0 0 14,17 0-14,1 0 14,-18 0-14,-1 0 14,19 0-14,-36 0 13,18 0-13,0 0 14,-18 0-14,1 0 13,-1 0-7,36 0-6,-54 18 13,36-18-13,0 35 14,0-35-14,-18 0 14,0 0-14,-17 0 13,0 0 2,-1 0-15</inkml:trace>
    </iact:actionData>
  </iact:action>
  <iact:action type="add" startTime="151085">
    <iact:property name="dataType"/>
    <iact:actionData xml:id="d42">
      <inkml:trace xmlns:inkml="http://www.w3.org/2003/InkML" xml:id="stk42" contextRef="#ctx0" brushRef="#br0">17815 3986 0,'36'36'62,"-19"-36"-25,1 17-5,-18 36-16,17-53-15,1 18 13,0 17 8,-1-17-6,19-1-1,-1-17 48,35 53-62,-52-53 0,0 0 19,-1 0-19,19 18 14,-19-18 0,1 0 1,0 0 0,17 18-1,-35-1-8,18-17-6,-1 0 13,1 18-13,17-18 14,0 0-14,18 0 14,-35 0 0,35 0-14,-18 0 14,18 0-14,0 0 13,35 0-7,-53 0 9,1 0-15,17 0 13,-18 0-13,-17 0 14,-1 0 0,18 0 101,-17-35-78,-18-18-22</inkml:trace>
    </iact:actionData>
  </iact:action>
  <iact:action type="add" startTime="161964">
    <iact:property name="dataType"/>
    <iact:actionData xml:id="d43">
      <inkml:trace xmlns:inkml="http://www.w3.org/2003/InkML" xml:id="stk43" contextRef="#ctx0" brushRef="#br0">19897 1905 0,'0'18'168,"-18"-1"-152,0 1 0,18 0-1,-17-1-8,-19 1-6,36-1 14,-17 1-14,-1-18 13,1 18-13,17-1 14,-18 1-14,0-18 13,1 18-13,-1-1 14,0-17 1,18 18-10,0 0-5,-17-1 30,-19-17-16,36 18 1,0-1 0,-17-17 6</inkml:trace>
    </iact:actionData>
  </iact:action>
  <iact:action type="add" startTime="163876">
    <iact:property name="dataType"/>
    <iact:actionData xml:id="d44">
      <inkml:trace xmlns:inkml="http://www.w3.org/2003/InkML" xml:id="stk44" contextRef="#ctx0" brushRef="#br0">20549 2028 0,'0'-17'138,"-35"17"-107,17 17-30,-17-17 13,0 18-13,0 0 14,-1 17-14,-17-17 14,18-18-9,17 17-5,-34 19 14,34-36-14,-35 17 13,18-17-13,17 18 14,0-1-14,-35 1 14,36-18-14,17 18 13,-18-1 2,1-17-10,-1 18 10,0 0-1,1-1-14,-1-17 0,-17 36 29,17-19-29,0 1 29,1-18-23,-1 18 24</inkml:trace>
    </iact:actionData>
  </iact:action>
  <iact:action type="add" startTime="165021">
    <iact:property name="dataType"/>
    <iact:actionData xml:id="d45">
      <inkml:trace xmlns:inkml="http://www.w3.org/2003/InkML" xml:id="stk45" contextRef="#ctx0" brushRef="#br0">20514 2399 0,'0'-18'77,"-18"18"-70,1 0 9,-1 18-15,-17 0 13,0 17-13,-1-18 14,19 1-14,-1-18 14,-17 35-14,35-17 13,-36-18-13,19 0 21</inkml:trace>
    </iact:actionData>
  </iact:action>
  <iact:action type="add" startTime="166758">
    <iact:property name="dataType"/>
    <iact:actionData xml:id="d46">
      <inkml:trace xmlns:inkml="http://www.w3.org/2003/InkML" xml:id="stk46" contextRef="#ctx0" brushRef="#br0">17498 18 0,'17'17'46,"1"1"-39,-18 0 9,0-1-1,0 18-14,18-17 14,-18 0-14,0 35 14,0-36-14,17 19 13,-17-1-13,36 0 14,-36-17-9,17 35-5,19 0 14,-36-36-14,35 36 13,0 0-13,-35-35 14,53 35 1,-18 0-1,-17-36-14,0 18 20,-1-17-20,-17 0 14,18-1-14,17 19 14,-35-19-14,18 1 13,-1 0 2,1 17-15,17 0 14,-17-17-14,0 17 13,-1-17-7,1-1-6,-1 36 13,1-53-13,-18 18 14,35 17 1,-17-35-15,-18 18 13,53 35-13,-18-36 14,-17-17-14,0 18 20,52 17-20,-70-17 13,53-18-13,-53 18 14,18-18-14,35 35 14,-36-18 0,18 1 1,-17 17 0,0-35-10,-1 18-5,1 0 14,0-1 0,-1 19 1,1-19-15,0 1 14,-1-1 0,1 1-14,-18 0 20,17-1-20,1 1 14,0 0-14,17 35 14,-17-53 0,-1 53-14,36-18 14,-35-35-14,17 53 14,0-18-14,18 0 13,-17-35-7,-1 36-6,0-1 13,0 0-13,1-17 14,-36-1-14,35 36 14,-17-35-14,-1 0 13,36-1 2,-35 1 6,-1 17-6,1-35-15,17 35 13,1 1-13,-19-36 14,1 17-14,0 1 13,17 17-13,0-17 14,0 0 1,1 17-10,-36-18-5,35-17 14,-17 18-14,-1 0 13,19 17-13,-1-35 14,-35 18-14,53-1 14,-36 1-14,1 0 13,35 17-13,-18 0 20,18 0-20,-18 1 14,18-1-14,-17-35 14,17 35-14,-1 0 13,-34 1-13,17-1 0,1-17 13,-1 17 2,-17 0-15,-1-17 13,18 0-7,1 17-6,-36 0 13,35 0-13,0-17 14,1 0-14,-19 17 14,36 0-14,-18 0 13,-17-35-13,0 36 14,52-1-14,-52-17 14,0-18-9,17 53 9,0-18 1,-17-35-15,-1 35 13,19 0-13,-19 36 14,19-53-14,34 70 14,-52-71-14,52 72 13,-34-54-7,16 35-6,-16-34 13,17 34-13,0-17 14,17 35-14,18-17 14,-35-18-14,18-18 13,-1 18-13,-34-18 14,34 36-14,-17-53 14,-18 34-9,36 1-5,-18 0 14,-35-35 0,-18 0-14,52 17 14,-34-18-14,0 19 0,35 70 13,-18-36-13,35 36 13,19 53-13,-19-53 20,18 52-20,18-34 14,-18-18-14,18 35 14,-18-71-14,-35-17 13,18 35-13,-18-70 14,-18 0-14,-17-18 29,-1 0-23,1 0-6,0-18 13,-18 0 249,0 1-241,0-1-6</inkml:trace>
    </iact:actionData>
  </iact:action>
  <iact:action type="add" startTime="174218">
    <iact:property name="dataType"/>
    <iact:actionData xml:id="d47">
      <inkml:trace xmlns:inkml="http://www.w3.org/2003/InkML" xml:id="stk47" contextRef="#ctx0" brushRef="#br0">10689 10724 0,'0'-17'278,"18"17"-241,-1 0-6,1-18-15,0 18 0,-1 0 6,1 0 25,17 0-32,-17 0 17,0 0-26,-1 0-5,1 0 14,-1 0-14,19 0 13,-19 0-13,1 0 14,17 0-14,-17 0 14,0 0-14,17 0 13,-18 0 2,1 0-10,0 0 10,-1 0-15,1 0 14,0 0 0,17 0-14,-17 0 14,35 0 0,-36 0-14,18 0 14,1 0-9,17 0 10,-36 0-1,19 0 1,-19 0 0,1 0-1,-1 0-14,1 0 14,0 0-9,35 0 26,0 0-17,-36 0-14,1 0 14,17 0-14,-17 0 14,-1 0 6,19 0-20,-19 0 30,1 0-16,0 0 70,-1 0-84,1 0 14,35 0-14,35 0 13,-35 18-13,0-18 14,-18 0-14,0 0 13,1 0-7,-19 0 9</inkml:trace>
    </iact:actionData>
  </iact:action>
  <iact:action type="add" startTime="178916">
    <iact:property name="dataType"/>
    <iact:actionData xml:id="d48">
      <inkml:trace xmlns:inkml="http://www.w3.org/2003/InkML" xml:id="stk48" contextRef="#ctx0" brushRef="#br0">12753 10548 0,'35'0'169,"-17"0"-168,70 0 13,-17 0-13,17 0 14,35 35-14,-35-35 13,-17 0-7,17 0-6,0 18 14,-35-18-14,-35 0 13,35 0-13,-36 0 14,1 0-14,17 0 67,-17 0-37,0 0-30,-1 0 14,19 0-14,17 0 13,-36 0-13,54 0 14,-36 0-8,18 0-6,17 0 13,1 0-13,-36 0 14,1 0-14,-19 0 13</inkml:trace>
    </iact:actionData>
  </iact:action>
  <iact:action type="add" startTime="187992">
    <iact:property name="dataType"/>
    <iact:actionData xml:id="d49">
      <inkml:trace xmlns:inkml="http://www.w3.org/2003/InkML" xml:id="stk49" contextRef="#ctx0" brushRef="#br0">18591 10619 0,'18'0'99,"0"0"-83,35-18 0,17 18-15,-17 0 13,0-18-13,-35 18 14,35 0-9,17-17-5,-52 17 14,52 0-14,-17-18 14,-18 18-14,18-18 13,0 18-13,-17 0 14,34-17-14,-35 17 14,18 0-14,-17 0 13,-1 0-7,35 0-6,-34 0 13,17 0-13,17 0 14,-17 0-14,18 0 14,-36 0-14,18 0 13,17 0 2,-34 0-15,17 0 13,0 0-7,-1-18-6,1-17 14,0 35-14,18 0 13,-36 0-13,36-18 14,-1 18-14,18 0 14,-17 0-14,-36 0 13,36 0-13,-1 0 14,1 0-9,-53 0-5,52 0 14,-52 0-14,52 0 14,1 0-14,-1 0 13,19 0-13,-1 0 14,0 0-14,35 0 13,-34 0-13,-1 0 21,35 0-21,-34-17 13,34-1-13,0 18 14,1 0-14,-1 0 14,-34 0-14,34 0 13,-70 0-13,18 0 14,-19 0-14,1 0 13,18 0-7,-36 0-6,36 0 14,-18 0 0,-36 0 1,19 0-15,-19 0 13,1 0-13,0 0 14,-1 0-14,1 0 20,-1 0-20,1 0 14</inkml:trace>
    </iact:actionData>
  </iact:action>
  <iact:action type="add" startTime="192916">
    <iact:property name="dataType"/>
    <iact:actionData xml:id="d50">
      <inkml:trace xmlns:inkml="http://www.w3.org/2003/InkML" xml:id="stk50" contextRef="#ctx0" brushRef="#br0">25224 10354 0,'53'0'15,"35"0"-14,18 0 14,-71 0-14,53 0 13,35 0-7,-52 0-6,17 0 14,0 0-14,54 0 13,-54 0-13,18 0 14,-1 0-14,54 0 13,-71 0-13,53 0 14,18 0-14,-35 0 20,17 0-20,-18 0 14,18 0-14,-17 0 13,17 0-13,-18 0 14,54 0-14,-18 0 14,-54 0-14,72 0 13,-18 0-13,17 0 14,-35 0-9,35 0-5,-52 0 14,52 0-14,1 0 14,-36 0-14,35 0 13,1 0-13,-36 0 14,-18-18-14,18 18 14,-35-35-14,-71 35 13,18-18-7,18 18 8,-54 0 1,19-17-15</inkml:trace>
    </iact:actionData>
  </iact:action>
  <iact:action type="add" startTime="194786">
    <iact:property name="dataType"/>
    <iact:actionData xml:id="d51">
      <inkml:trace xmlns:inkml="http://www.w3.org/2003/InkML" xml:id="stk51" contextRef="#ctx0" brushRef="#br0">25294 12241 0,'88'0'116,"71"0"-115,-35 0 0,17 0 12,35 0-12,-35 0 14,18 0-14,-36 0 13,1-17-13,-36-1 14,0 18-9,-17-35 10,17 35-15,-17 0 14,-19 0-14,-16 0 13,-1 0-13,18 0 14,-35 0 1,17 0 22,-17 0-23,34 0 1,-34 0-15,35 0 13,-18 0 2,1 0-15,-19 0 14</inkml:trace>
    </iact:actionData>
  </iact:action>
  <iact:action type="add" startTime="215344">
    <iact:property name="dataType"/>
    <iact:actionData xml:id="d52">
      <inkml:trace xmlns:inkml="http://www.w3.org/2003/InkML" xml:id="stk52" contextRef="#ctx0" brushRef="#br0">2258 14058 0,'0'-17'46,"17"17"-24,1 0-21,0 0 0,17 0 13,0 0-13,18-36 13,0 36-13,35 0 14,0 0-14,1 0 13,34 0-13,1 0 14,-36 0 1,88 0-10,-88 0-5,53 0 14,-35 0-14,-17 0 14,-1 0-14,35 0 13,1-17-13,-89 17 14,71-18-14,-53 18 13,35 0-13,-35 0 14,17 0-8,-17 0-6,18 0 13,-18 0-13,0 0 14,-18-18-14,0 18 13,18 0 2,-35 0-15,35 0 0,-36 0 13,19 0 1,-1 0-8,35 0 8,-34 0-14,-1 0 14,36 0-14,-19 0 14,1 0-14,18 0 13,17 0-13,-35 0 14,18 0-14,-1 0 14,36 0-9,-53 0-5,0 0 14,0 0-14,0 0 13,17-35-13,-17 35 14,0-18 1,-35 18-15,-1 0 29,19 0-24,-19 0 26,1 0-17,17 0 17,-17 0-10,-18-17-21,17 17 13,19 0 2,-1 0 0,0 0-15,-17 0 13,35 0-13,-36 0 14,1 0-14,17 0 20,-17 0-20,0 0 13,-1 0 2</inkml:trace>
    </iact:actionData>
  </iact:action>
  <iact:action type="add" startTime="267382">
    <iact:property name="dataType"/>
    <iact:actionData xml:id="d53">
      <inkml:trace xmlns:inkml="http://www.w3.org/2003/InkML" xml:id="stk53" contextRef="#ctx0" brushRef="#br0">16051 15522 0,'18'0'131,"0"-17"-125,-1 17 10,19 0-15,-1 0 14,0 0-14,-17 0 13,52 0-13,-34 0 14,-1 0-14,53 0 13,-53 0-13,18 0 14,0 0-8,-18 0-6,18 0 13,-35 0-13,53 0 14,-36 0-14,0-18 14,36 18-14,-36-18 13,-17 18-13,17 0 14,-17 0-14,-1 0 13,18-17-7,1 17-6,-1 0 14,-17-18-14,17 18 13,-17 0 2,17 0-15,-18 0 13</inkml:trace>
    </iact:actionData>
  </iact:action>
  <iact:action type="add" startTime="269260">
    <iact:property name="dataType"/>
    <iact:actionData xml:id="d54">
      <inkml:trace xmlns:inkml="http://www.w3.org/2003/InkML" xml:id="stk54" contextRef="#ctx0" brushRef="#br0">16157 17127 0,'-17'0'131,"34"0"-94,18 0-36,1 0 14,-1 0-14,0 0 13,36 0-13,-18 0 14,0 0-14,17 0 14,18 0-14,1 0 13,-19 0-13,18-17 14,18-19-8,-53 36-6,-18 0 13,54 0-13,-36 0 14,-36 0-14,54 0 13,-54 0-13,19 0 14,-1 0-14,-17 0 14,34 0-14,37 0 20,-19 0-20,18 0 13,1 0-13,-1 0 14,0 0-14,-17 0 14,-19 0-14,1 0 13,-17 0-13,-19 0 14,1 0 185,0 0-199,-1 0 14,1 0-8,0 0-6,-1 0 13,1 0-13,-1 0 14,36 0 0,-35 0 1</inkml:trace>
    </iact:actionData>
  </iact:action>
  <iact:action type="add" startTime="284500">
    <iact:property name="dataType"/>
    <iact:actionData xml:id="d55">
      <inkml:trace xmlns:inkml="http://www.w3.org/2003/InkML" xml:id="stk55" contextRef="#ctx0" brushRef="#br0">7514 17568 0,'35'0'168,"1"0"-152,34 0-15,-34 0 13,16 0-13,19 0 14,0 0-14,-36 0 14,35 0-14,1 0 13,-36 0-7,18 0-6,-18 0 13,18 0-13,0 0 14,-17 0-14,34 0 14,-52 0-14,35 0 13,-36 0-13,36 0 14,18 0-14,-36 0 14,-17 0-9,35 0 10,0 0-1,-36 0-14,36 0 14,-35 0 1,17 0-1,-17 0 1,17 0-10,0 0-5,-17 0 14,17 0-14,36 0 14,-54 0-14,1 0 13,52 0-13,-52 0 14,0 0-14,-1 0 13,1 0-13,17 0 137,-17 0-137,35 0 13,0 0-13,17 18 14,19-18-14,-19 18 13,18-1-13,0-17 14,-17 18-14,-36-18 13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21:49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71">
    <iact:property name="dataType"/>
    <iact:actionData xml:id="d0">
      <inkml:trace xmlns:inkml="http://www.w3.org/2003/InkML" xml:id="stk0" contextRef="#ctx0" brushRef="#br0">4639 2275 0,'53'0'38,"0"0"-23,-18 0-14,53 0 14,-17 0-14,17 0 13,-35 0 2,35 0-15,18 0 13,-18 0-7,0 0-6,1 0 14,-36 0-14,35 0 13,53 0-13,-88 0 14,35 0-14,0 0 13,-17 0-13,17 0 14,-35 0-14,70 0 14,-35 0-9,36 0-5,-36 0 14,0 0-14,1 0 13,-1 0-13,0 0 14,-18 0-14,19 0 14,-1 0-14,-18 0 13,19 0-13,-19 0 20,-35 0-20,107 0 14,-90 0-14,37 0 14,34 0-14,-35 0 13,36 0-13,-36 18 14,18 17-14,-18-35 14,0 0-14,-35 18 13,0-18-7,18 0-6,-1 0 13,-17 0-13,0 0 14,18 0-14,17 18 14,-35-1-14,17-17 13,-17 0-13,53 36 14,-53-36-14,17 17 14,-17 1-9,18-18 10,17 0-15,0 17 0,-17-17 12,-1 36 3,19-36-15,-36 17 14,35-17-14,0 18 13,-35-18-13,35 18 14,-17-18-9,-19 35-5,1-35 14,18 0-14,-18 18 14,0-18-14,0 0 13,17 0-13,-52 0 14,35 0-14,0 0 14,17 0-14,-34 0 13,16 0-7,1 0 8,0 0-14,-17 0 0,17 0 13,-36 0 2,36 0-15,-35 0 0,-1 0 12,36 0 3,-35 0-15,17 0 13,-17 0-7,35 0-6,-36 0 14,36 0-14,-17 0 13,16 0-13,-16 0 14,34 0-14,19 0 13,-37 0-13,1 0 14,18 0-14,-1 0 14,-17 0-9,18 0-5,17 0 14,-35 0-14,0 0 13,18 0-13,-1 0 14,-17 0-14,0 0 14,17 0-14,1 0 13,17 0-13,-53 0 20,54 0-20,-19 0 14,18 0-14,-17 0 14,17 0-14,-17 0 13,-36 0-13,36 0 14,17 0-14,-18 0 14,-34 0-14,17 0 13,17 0-7,-52 0-6,35 0 13,-36 0-13,19 0 14,-1 0-14,18 0 14,-18 0 0,18 0 1,-35 0-15,34 0 13,-34 0-7,53 0-6,-54 0 14,19 0-14,-19 0 13,19 0 2,-19 0-15,1 0 13,52 17-13,1 1 14,17-18-14,36 17 14,-36 1-9,18 0-5,17-18 14,-35 17-14,-17-17 13,-1 18-13,-52-18 14</inkml:trace>
    </iact:actionData>
  </iact:action>
  <iact:action type="add" startTime="25242">
    <iact:property name="dataType"/>
    <iact:actionData xml:id="d1">
      <inkml:trace xmlns:inkml="http://www.w3.org/2003/InkML" xml:id="stk1" contextRef="#ctx0" brushRef="#br0">3687 6227 0,'35'0'37,"0"35"-6,-17-35-15,17 17-15,-17-17 13,35 18 2,-1 0 0,-34-18-10,0 0-5,35 0 14,0 0-14,-1 35 29,107-17-14,-88-18-15,-1 0 0,-17 0 12,0 17-12,18-17 14,-18 0-8,-36 0-6,36 0 13,-35 0 2,35 0-15,-18 0 13,0 0-13,1 0 14,17 0-14,-18 0 14,18 0-14,-18 0 13,18 0-7,0 0-6,0 0 14,-18 0-14,0 0 13,36 0-13,-18 0 14,-18 0-14,53 0 13,-17 0-13,-18 0 14,-18 0-14,36 0 14,-1 0-9,-17 0-5,-18 0 14,36 0-14,-54 0 13,54 0-13,0 0 14,17 0 1,-71 0-15,54 0 13,-18 0-13,-18 0 14,18 0-9,18 0-5,-54 0 14,89-35-14,-71 35 14,18-18-14,18 18 13,-1 0-13,19 0 14,-19-17-14,-17 17 13,18-36-13,-1 36 14,1-17-8,-36 17-6,18-18 13,0 18-13,0 0 14,-18 0-14,36 0 13,-18-17 2,17 17-15,-35 0 14,54 0-14,-54-36 13,-18 36-7,36 0-6,0-17 14,-35 17-14,35-18 13,0 0-13,0 18 14,0 0-14,-18-35 14,0 35-14,-17 0 13,17 0-13,0-18 14,-17 1 6</inkml:trace>
    </iact:actionData>
  </iact:action>
  <iact:action type="add" startTime="27261">
    <iact:property name="dataType"/>
    <iact:actionData xml:id="d2">
      <inkml:trace xmlns:inkml="http://www.w3.org/2003/InkML" xml:id="stk2" contextRef="#ctx0" brushRef="#br0">9243 8661 0,'-18'0'22,"0"0"-21,1 0 13,-1 0 2,53 0 284,1 0-284,34 0-15,19 0 13,-1 0-13,0 0 14,-18 0-14,19 0 13,-54 0-7,18 0-6,-18 0 14,0-18-14,-17 18 13,0 0-13,-1 0 14,1 0-14,0-18 14,17 18 0,-17 0-14,-1 0 20,36 0-20,-18 0 0,18-17 13,0 17 2,0 0-15,0 0 13,-18-18-13,1 18 14,-19 0-14,-17-18 13</inkml:trace>
    </iact:actionData>
  </iact:action>
  <iact:action type="add" startTime="29548">
    <iact:property name="dataType"/>
    <iact:actionData xml:id="d3">
      <inkml:trace xmlns:inkml="http://www.w3.org/2003/InkML" xml:id="stk3" contextRef="#ctx0" brushRef="#br0">14482 8414 0,'17'0'131,"54"0"-125,-1 0-5,18 0 14,-35 0-14,36 0 13,-1 0-13,-35 0 14,0 0-14,17 0 14,18 0-14,-52 0 13,52 0-13,18 35 14,17 0-9,-52-35-5,17 0 14,0 0-14,53 0 14,-17 0-14,-1 0 13,18 0-13,18 0 14,-18 0-14,0 0 14,-17 0 0,34 0-8,-52 0-6,53 0 13,-18 0-13,18 18 0,-71 0 13,0-18 2,18 0-15,18 70 13,-54-70-13,18 0 14,-52 0-14,52 0 13,-35 0-7,35 0-6,-18 0 14,19 0-14,-72 0 13,71 0-13,-17 0 14,-36 0-14,18 0 13,0 0-13,35 0 14,-35 0-14,0 0 14,18 0-9,-36 0-5,53 0 14,-17 0-14,17-35 13,0 17 2,18 1-15,17-1 14,-52 0-14,52-17 13,-52 35-13,17-18 14,0 18-9,-17-35-5,17 35 14,36-18-14,-71 18 14,-18-17-14,18 17 13,-18 0-13,18-18 14,-35 18 1,35-17-1,-53-1-8,35 0 8,-18 18-14</inkml:trace>
    </iact:actionData>
  </iact:action>
  <iact:action type="add" startTime="34535">
    <iact:property name="dataType"/>
    <iact:actionData xml:id="d4">
      <inkml:trace xmlns:inkml="http://www.w3.org/2003/InkML" xml:id="stk4" contextRef="#ctx0" brushRef="#br0">24183 9719 0,'-18'18'100,"1"-18"-85,-1 0 1,0 0-1,1 0-8,-19 0-6,1 0 14,0 0 0,-18 0 1,53-18-15,-53-17 14,35 35-14,18-18 13,-35 0-13,0 1 14,35-1-9,-18 1-5,1-19 14,-1 19 1,18-1-15,0 0 13,0 1 2,0-1-15,0 0 13,0 1-13,0-18 21,0-18-21,0 0 29,0 17-29,18 19 13,-1-19-13,18 1 14,-17 0-14,0 17 14,17-17-14,-17 0 13,17-1-7,0 19-6,-17-18 14,0 17-14,34 0 13,-34 18-13,35-35 14,-18 35-14,-17 0 14,52 0-14,-34-18 13,-1 18-13,0 0 14,1 0-9,-19-17 10,1 17-15,17 0 45,0 0-9,-17 17-36,-18 19 14,35 34-14,-35-35 14,0 1-14,0 17 13,0-18-13,0 18 14,0-18-14,0 0 14,0 36-14,-17-36 13,-1 18-7,-35-18-6,35-17 13,-17 35 2,0-35-15,-36 17 0,54-17 13,-1-1 1,0 1-14,-17-1 14,35 1-14,-17-18 20,-1 18-20,0-1 45,1 1 7,-1-36-22</inkml:trace>
    </iact:actionData>
  </iact:action>
  <iact:action type="add" startTime="36055">
    <iact:property name="dataType"/>
    <iact:actionData xml:id="d5">
      <inkml:trace xmlns:inkml="http://www.w3.org/2003/InkML" xml:id="stk5" contextRef="#ctx0" brushRef="#br0">24165 7391 0,'-35'0'1,"17"0"13,1 0 24,-1 0-7,0 17-15,1 1-1,-18 0-14,35 17 21,-18 0-21,0-17 13,18-1 2,0 1 15,0 0-15,0-1 0,0 19 21,0-1-6,18-17 23,17 17-23,-17-35 0,35 0-15,-53 17-10,17-17-5,1 0 14,0 0 1,17 0-15,-17 0 13,-1 0 2,18-17-15,-17 17 29,-18-53-23,0 35-6,35-17 13,-35 17-13,0-17 14,0 0 1,18 17-15,-18 1 13,0-19-13,0 19 14,0-1 7,18-17-6,-18 17 15,17 18-16,1-18 1,0 18 37,17 0-37,-18 0 15,1 0-30,0 0 20,-1 0-20,1 0 14,0 18 16,-1 0-16,1-18-14,-18 17 30,18-17 6,-1 18-36,1 0 30,0-1-30,-18 1 13,17 17 2,-17-17 6,0-1 9,0 1-15,0 0 22,0 17-7,0-17 0,-17-1-15,-1 1 22,-17-18 24,17 18-40,0-18 41,1 0-32,-1 0-24,0 0 8,1 0 1,-1 0 0,0 0-15,1 0 13,-1-18 2,1 18-1,-1-35-8,0 35 9,1-18-1,-1 0 1,0 18 0,1 0-1,17-17-14,-18-1 20,-17 0-20,17 1 30,1-1-16,-1 1 16,0-1-9,1 0-6,-1 18-15,0-17 0,1-1 12,-1 18-12,0-18 14,-17 1-14,18 17 14,-1 0 0</inkml:trace>
    </iact:actionData>
  </iact:action>
  <iact:action type="add" startTime="40537">
    <iact:property name="dataType"/>
    <iact:actionData xml:id="d6">
      <inkml:trace xmlns:inkml="http://www.w3.org/2003/InkML" xml:id="stk6" contextRef="#ctx0" brushRef="#br0">22913 7832 0,'-18'-18'15,"1"18"38,-1 18-37,0-18 0,18 17-15,-35 19 13,17-36-13,18 17 14,-17 1-14,17-1 13,-35 1-13,35 0 14,-18-1-9,-17 1 10,35 0 0,-18-1 84,18 1-69,0 0-30,0-1 14,0 1 1,18-18 37,17 0 47,-17 0-85,34 0 1,-34 0-15,35 35 14,-18-35-9,18 18 10,-35-18-15,17 17 13,36 19-13,-54-36 14,-17 17-14,18 1 14</inkml:trace>
    </iact:actionData>
  </iact:action>
  <iact:action type="add" startTime="41818">
    <iact:property name="dataType"/>
    <iact:actionData xml:id="d7">
      <inkml:trace xmlns:inkml="http://www.w3.org/2003/InkML" xml:id="stk7" contextRef="#ctx0" brushRef="#br0">23160 8696 0,'-35'0'31,"17"18"-16,0 17 1,1 35-15,-19 1 14,1-18-9,-35 88-5,52-53 14,0 18-14,-35-18 13,36-35-13,-19 18 14,19-1-14,-1-52 14,1-18-14,17 53 13</inkml:trace>
    </iact:actionData>
  </iact:action>
  <iact:action type="add" startTime="42475">
    <iact:property name="dataType"/>
    <iact:actionData xml:id="d8">
      <inkml:trace xmlns:inkml="http://www.w3.org/2003/InkML" xml:id="stk8" contextRef="#ctx0" brushRef="#br0">22666 9031 0,'18'0'53,"70"106"-52,-18-36 0,19-17 13,16 36-13,1-1 13,-53-53-13,18 0 14,-1 1-14</inkml:trace>
    </iact:actionData>
  </iact:action>
  <iact:action type="add" startTime="54359">
    <iact:property name="dataType"/>
    <iact:actionData xml:id="d9">
      <inkml:trace xmlns:inkml="http://www.w3.org/2003/InkML" xml:id="stk9" contextRef="#ctx0" brushRef="#br0">24306 8608 0,'-17'0'15,"-1"0"-14,0 0 14,1 0 0,-1 35-14,-35-17 20,-17 17-5,17 0-15,-18 1 0,1 16 13,-1-16 1,-35 52-14,71-53 14,-53 36-14,-18-1 13,53-34-13,-53 34 14,18-17-8,0 18-6,17-18 13,18-18-13,-35 35 14,18-34-14,34-1 13,-17 0-13,36-17 14,-1-18-14,-17 35 14,0-17-14,17-1 13,0-17-7,1 18-6,17 0 14,-18-1-14,-17-17 13,-1 36 2,19-19-1,-1-17 1,1 0 6,-1 0-6,0 18-15,-17-18 14,17 0-14,-17 0 13,-18 0-13,18 0 14,-36 0-14,18 0 13,18 0-13,-35 0 14,17 0-8,35 0-6,-35 0 13,18 0-13,-18 0 14,18 0-14,-18 0 13,0 0-13,0 0 14,0 0-14,35 0 14,-17 0 0,17 0-8,1 0 8,-1 0 17,1-35-31,17 17 13,-18 18-13,0-53 14,1 18 1,-1-1-10,18 19-5,-18-1 14,1 1-14,-1-19 13,18 19 2,-18-19 0,1 19-1,-1-1-14,0 0 20,18-17-5,-17 18-15,-1-1 14,18 0-14,-17-52 13,-1 52 2,18-17-15,-18-18 14,18 35-14,-17-35 13,17 18-7,-18 0-6,18-18 13,0 0-13,0 35 14,0-35-14,0 18 14,0 0-14,0-18 13,0-18-13,0 36 14,0-18-14,0-17 20,0-1-20,0 53 14,18-70-14,-1 35 13,19 0-13,-1 0 14,0-17-14,0 17 13,1 18-13,-1-36 14,18 18-14,-18-17 36,106-89-36,-70 71 0,-18 35 0,35-53 12,0 53-12,-17 0 13,-18 0-13,-18 36 14,18-36-14,0 17 14,17 19-14,-17-19 20,0 1-20,0 18 13,35-36-13,-17 35 14,17 0-14,-35-35 13,35 36-13,18-1 14,53-17-14,-36 0 14,1 17-14,-1 0 13,53 18-8,-87-35-5,34 17 14,-35 18-14,18-17 14,-18 17-14,-35-18 13,-17 18-13,16 0 14,-34 0-14,0 0 14,-1 0 7,1 0-7,0 0 1,35 0-1,-1 35-14,1 1 14,-35 17-14,35 0 14,-18-1-14,-17 1 13,0-53-7,-1 18-6,1 17 13,-18-17-13,0 17 14,0-17-14,0 17 14,0-17 0,0 17-14,0 18 14,0-18 7,0 18-21,0 0 14,0-18-14,0 18 13,0-35-13,0 35 14,0 0-14,0-18 14,0 0-14,0 18 13,0-18-13,-18 18 14,18-35-9,0 17-5,-17 1 14,-1 16-14,0-16 14,18-19 0,-35 19-14,17-1 14,18 0-14,-35 36 13,17-71 2,1 35-10,-1 0 10,-17 1-15,17-36 14,1 35-14,-19 18 13,19-36-13,-19 36 14,1 0-14,17-17 13,1-19-13,-36 36 14,18-18-8,-1 18-6,1-17 13,0 17 2,0-18-15,17-35 13,18 17 2,0 1-15,-18 0 14</inkml:trace>
    </iact:actionData>
  </iact:action>
  <iact:action type="add" startTime="67829">
    <iact:property name="dataType"/>
    <iact:actionData xml:id="d10">
      <inkml:trace xmlns:inkml="http://www.w3.org/2003/InkML" xml:id="stk10" contextRef="#ctx0" brushRef="#br0">19015 11359 0,'17'18'338,"1"0"-322,17-18-1,-17 0-14,0 35 14,17-17 16,-18-18-9,-17 17-6,18-17 0,-18 18 15,35 17-30,1-35 35,-1 0-20,-35 18-1,53 17 1,-36-35 0,-17 18-15,18-18 13,0 0-13,-1 0 14,1 0-9,0 17-5,17 19 30,-17-36-16,-1 0 1,19 0 0,-1 17-1,-35 1 8,35-18-22,0 0 29,18 18-15,-35-1 1,17-17-1,-17 0-8,-1 18 9,19-18-1,-19 0-14,1 17 14,17-17-14,1 18 13,-19-18-13,1 0 14,17 18-14,0-1 14,1-17-9,-1 0-5,53 0 14,-88 18-14,71-18 13,-54 35-13,36-35 14,-17 0-14,-1 0 14,0 0 1,18 18-15,-35-18 0,-1 0 12,19 0-7,-1 0 10,18 18-15,0-18 13,-18 35 2,0-35 0,-17 0-1,35 0-14,-18 18 14,18-18-9,-35 0 10,17 0-15,-17 0 14,34 0 0,-34 0-14,0 0 14,17 0-14,0 0 14,18 0-14,-35 0 13,35 0-7,-18 0-6,0 0 13,1 0-13,17 0 14,-36 0-14,36 0 14,-35 0-14,17 0 13,0 0 2,18 0-1,-35 0-8,17 0-6,-17 0 14,35 0-14,0 0 13,-18 0-13,-18 0 14,36 0-14,-35 0 14,0 0-14,17 0 13,-17 0-13,17 0 14,-17 0-9,-1 0-5,1 0 14,-1 0-14,1 0 13,0 0 2,17 0-15,0 0 29,18 0-29,0 0 20,-35 0-20,-1 0 14,19 0-14,-1 0 13,0 0-13,-17 0 14,35 0-14,-36 0 14,36 0 0,-35 0-14,35 0 14,-18 0-9,0 0-5,1 0 14,34 0-14,-52 0 14,35 0-14,0-18 13,-36 18-13,1 0 14,17 0-14,1-18 14,16 18 0,-34 0-8,53 0-6,-36-17 13,36-19-13,-19 19 14,-16 17-14,17 0 14,17-18-14,-17-17 13,-18 17-13,1 18 14,17-18-14,-36 18 13,36-17-7,-18 17-6,-17-35 14,35 17-14,-18 18 13,-17-18-13,0 18 14,52-17-14,-70-1 13,35 0-13,1 1 14,17-1 7,-53 0-21,35 1 14,-18 17-14,1-35 13,17-1-13,1 19 14,-1-1-14,-17 0 13,-1 1-13,18-1 14,-35 0-14,18-17 14,0 18-9,17-1-5,-35-17 14,35-1-14,-17 1 13,0 35-13,-18-18 14,35-52-14,-17 70 13,-1-18-13,-17 1 14,0-1-14,0-17 14,18 17-9,-18 0 10,0 1-15,17-1 13,-17 0 2,0 1-15,18-1 14,-18 1-14,0-1 13,0 0 2,0-17-10,18 0 10,-18-18 0,35 35-15,-35-17 13,0 17-13,18 1 14,-18-19-14,0 1 29,0 0-29,0-1 20,17 1-20,-17 18 14,0-1-14,0-17 13,0 17-13,0 0 14,0-17-14,0 17 14,0-17 0,0 18-8,0-1 9,0-17-15,0-18 13,-17 35 2,-1 18-15,18-35 13,-18-18 2,-17 35 0,17 1-10,1-1 9,-1 0 1,1 1 0,-1-1-1,-53-17 1,54 35-1,-19 0-8,19-18-6,-19 0 14,-16-17-14,34 35 13,-17-17-13,-18 17 14,17 0-14,1 0 13,-18-18-13,0-17 14,18 35-14,-18-18 14,0 0-9,0 18-5,-17 0 14,34-17 0,-16 17-14,-37-18 14,54 0-14,-18 18 14,18 0-14,-36-17 13,18 17-13,-17-18 14,-18 18-9,17-17-5,18 17 14,0-36-14,0 36 14,-17 0-14,17-17 14,0 17-14,-35-18 13,17 18-13,1-18 14,-19 18-14,19-17 13,-1-1-8,-17 0-5,0 18 14,-18-17-14,18 17 14,17-18-14,18 18 13,-17-35-13,17 35 14,-35-18 1,35 18-15,-18 0 13,-17-17-7,35 17-6,0 0 13,-35 0-13,18 0 14,-1 0-14,36 0 14,-36 0-14,18 0 13,36 0-13,-54-18 14,53 18-14,-17 0 13,0 0-7,0 0-6,17 0 14,-17 0-14,-1 0 13,1 0-13,-18 0 14,0 0 0,36 0-14,-1 0 14,-35 0 1,35 0-10,-17 0-5,0 0 14,-18 0-14,0 0 13,18 0 2,-18 0-15,18 35 14,-18-35-14,35 18 13,-35 0-13,0-1 14,0-17-9,18 35-5,-18-35 14,-17 18 1,52-18-15,-35 18 13,35-18-13,-35 17 14,36 1 1,-1 0-15,-17-18 13,0 17-7,-18 19-6,53-19 13,-53 1-13,35-1 14,-17 1-14,0 17 14,-1-17-14,-17 17 13,36 1-13,-36-1 14,18 0-14,-1 36 13,1-36-7,-18 18-6,18 0 14,17 0-14,-35-18 13,0 53-13,18-35 14,17-18-14,-17 1 13,0 17-13,17 17 14,-17-35-14,35 1 20,-35 17-20,35-36 14,0 19-14,0 16 13,0-34-13,0 0 14,0 17-14,-36 0 14,36 1 0,0-19-14,0 1 14,0 17-9,0-17-5,0-1 14,0 19-14,0-19 14,0 1-14,0 17 13,0-17-13,0 17 14,0-17-14,18 17 14,17-17-14,18 35 20,-35-18-20,35-17 13,0-18-13,0 17 14,-18 1-14,18-18 14,-18 17-14,-17-17 13,-1 0-13,1 0 14,0 0-14,-1 0 20,1 0-5,0 0-1,17 0 16,0 0-15,36 36-15,-54-36 14,36 17-9,0 1 10,-18-18-15,36 18 13,-53-18-13,17 0 14,-17 0-14,-1 0 14,1 0-14</inkml:trace>
    </iact:actionData>
  </iact:action>
  <iact:action type="add" startTime="74144">
    <iact:property name="dataType"/>
    <iact:actionData xml:id="d11">
      <inkml:trace xmlns:inkml="http://www.w3.org/2003/InkML" xml:id="stk11" contextRef="#ctx0" brushRef="#br0">17216 11712 0,'-18'-17'137,"36"17"-90,34-18-31,-16 18-15,34 0 13,-34 0-13,52 0 20,0 0-20,-17 0 14,17 0-14,-35 0 13,35 0-13,-35 0 14,0 0-14,0 0 14,17 0-14,-17 0 13,18 0-13,-36 0 14,53 0-9,-35 0-5,0 0 14,0 0-14,-18-18 14,-17 18-14,17 0 13,-17 0-13,-1-17 14,1 17 0,0 0 24</inkml:trace>
    </iact:actionData>
  </iact:action>
  <iact:action type="add" startTime="79412">
    <iact:property name="dataType"/>
    <iact:actionData xml:id="d12">
      <inkml:trace xmlns:inkml="http://www.w3.org/2003/InkML" xml:id="stk12" contextRef="#ctx0" brushRef="#br0">23583 11183 0,'-17'-18'200,"-1"18"-185,18-35-14,-35 0 14,17 0 1,18 17-15,-18 0 13,1-17-7,17 0-6,-18-1 13,18 19-13,0-1 14,-18-17-14,18 17 14,-17 1-14,17-1 13,0 0-13,-18-17 14,18 17 1,0 1-10,-17-18 10,17 17-1,-18-17-14,18 17 14,0 0 1,0 1-15,-18-1 13,18-17 2,0 17-10,0 0 10,0-17-15,0 18 14,0-19 0,18 1-14,0 0 14,-18 17 0,17 0-14,1 1 21,-18-1-7,35 1 1,0-1-1,1 18 1,17-18-15,-53 1 14,17 17-14,18 0 20,1 0-6,17 0-14,0 0 14,-1 0-14,19 0 14,0 17-14,-54 19 13,54-19-13,-54-17 14,19 18-14,-19-1 14,1-17-9,0 36 10,-1-1 0,-17 0-1,18 18 1,-18 0-1,0-35-14,0 52 14,0-52-9,0 17-5,0 18 14,0-18-14,0-17 14,0 17 0,-18-17-14,18 0 51,-17-18-36,-1 17 0,0 19 15,1-19-15</inkml:trace>
    </iact:actionData>
  </iact:action>
  <iact:action type="add" startTime="81181">
    <iact:property name="dataType"/>
    <iact:actionData xml:id="d13">
      <inkml:trace xmlns:inkml="http://www.w3.org/2003/InkML" xml:id="stk13" contextRef="#ctx0" brushRef="#br0">25012 11112 0,'0'18'106,"35"17"-90,36-17-1,-18-18-14,35 18 14,0-18-14,-35 35 14,35-35-14,-53 0 13,1 18-13,-1-18 336</inkml:trace>
    </iact:actionData>
  </iact:action>
  <iact:action type="add" startTime="82180">
    <iact:property name="dataType"/>
    <iact:actionData xml:id="d14">
      <inkml:trace xmlns:inkml="http://www.w3.org/2003/InkML" xml:id="stk14" contextRef="#ctx0" brushRef="#br0">26494 11148 0,'88'0'100,"35"17"-94,71 54-5,-53-71 14,36 18 0,-54-1-14,1-17 0,-71 0 13,-18 0 1</inkml:trace>
    </iact:actionData>
  </iact:action>
  <iact:action type="add" startTime="94041">
    <iact:property name="dataType"/>
    <iact:actionData xml:id="d15">
      <inkml:trace xmlns:inkml="http://www.w3.org/2003/InkML" xml:id="stk15" contextRef="#ctx0" brushRef="#br0">4004 13370 0,'18'0'62,"17"0"-40,-17 0-7,-1 0 1,54-17 0,-1 17 0,-17-18-15,53 18 13,-18 0-13,18 0 14,18 0-9,52 0-5,-53 0 13,54 0-13,-18 0 14,17 0-14,-35 0 14,35 0-14,-34 0 13,-19 0 2,53 0-15,-52 0 0,52 0 19,-35 0-19,-35 0 14,71 0-14,-72 0 13,19 0-13,-1 0 14,19 0-14,16 0 14,-70 0-14,36 0 13,52 0-13,-87 0 14,34 0-9,-17 0-5,70 0 14,-17 0-14,17 0 14,-52 0-14,52 0 13,-52 0-13,52 0 14,-35 0-14,-17 0 13,-1 0-13,18 0 21,0 0-21,-17 0 13,35 0-13,-71-18 14,35 1-14,-35 17 13,-17-36-13,17 36 14,-35-17-14,35 17 14,0 0-14,1 0 14,17 0-9,-18 0-5,0 0 13,0 0-13,53 0 14,-35 0-14,-18 0 13,0 0-13,1 0 14,-1 0-14,71 0 14,-71 0-14,53 0 20,18 0-20,-18 0 13,17 17-13,-34-17 14,17 0-14,-53 18 14,18 17-14,-18-35 13,-17 0-13,-36 0 14,0 0-14,-17 0 14,0 0-9,-1 0 25,1 0 70,17 0-86,-17 0 1,0 0 21</inkml:trace>
    </iact:actionData>
  </iact:action>
  <iact:action type="add" startTime="97268">
    <iact:property name="dataType"/>
    <iact:actionData xml:id="d16">
      <inkml:trace xmlns:inkml="http://www.w3.org/2003/InkML" xml:id="stk16" contextRef="#ctx0" brushRef="#br0">17604 11518 0,'-18'0'69,"0"0"-38,1 18-15,-19-18-1,36 17-14,-35-17 14,0 18-9,17 0 10,-35-18-15,18 17 13,0-17-13,17 18 14,-17-18-14,0 18 14,17-18-14,0 0 13,1 0-13,-1 0 20,0 0-20,-17 0 14,17 0-14,-34 0 14,-1-18-14,0 0 13,17 1-13,1 17 14,-18-36-14,36 36 14,-1-17 0,0-1 7,1 1-6,17-1-1,-18-17-14,0 17 14,18 0-14,0 1 14,-17-1-14,-1-17 13,18 17-7,-18 1-6,18-19 13,0 19-13,-17-19 14,17 1-14,-18-18 14,1 18-14,17-18 13,-36-18-13,36 36 14,-17 0-14,-1-18 13,18 0-7,0 35-6,0-17 14,0 0 0,-18 35-14,18-35 0,0 17 13,0 0 1,0-17-14,0 17 14,0 1 1,0-19-10,18 19-5,17-1 14,-35 0-14,18 1 13,17-1-13,0-17 14,18 0-14,0 17 14,0-17-14,18-18 13,-54 35-13,36-17 14,18 0-8,-18 17-6,35-35 13,-35 35-13,17 18 14,1-17-14,-36 17 13,89-35-13,-54 35 14,19 0-14,-1 0 14,0 0 0,0 0-8,-17 0-6,-18 0 13,35 0-13,18-18 14,-36 0-14,18 18 14,-17-17-14,-1 17 13,36-36-13,-35 36 14,17-17-14,0 17 14,18-18-9,18 0-5,-72 18 14,54-35-14,-18 35 13,-35 0-13,36 0 14,-19 0-14,1-18 14,-36 18-14,18-17 13,17 17 2,-17 0-10,18 0-5,-18 0 14,35 0-14,-17 0 14,-18-18-14,52-17 13,-52 35-13,18 0 14,-18-18-14,-18 18 13,18 0-13,0-17 14,-18 17-8,0 0-6,54-18 13,-36 18-13,17-35 14,-35 35-14,36 0 13,17-18-13,-17 18 14,-1 0-14,-35 0 14,36 0 0,17 0-8,-17 0-6,-1 0 13,-34 0-13,52 0 14,-18 0-14,19 0 14,-19 0-14,-17 0 13,0 0-13,18 0 14,-1 0-14,-17 0 14,0 0-9,17 0-5,-34 0 14,17 0-14,0 0 13,-36 0-13,36 0 14,-18 0-14,1 0 14,34 0-14,-17 0 13,35 0-13,1 0 20,-1 0-20,18 18 14,35-18-14,-18 17 14,-17 1-14,-18-18 13,-35 0-13,0 35 14,35-17-14,-35-18 14,-18 0-14,36 18 13,-18-18-7,-35 17 8,17-17 1,-18 0-15,19 0 14,-1 0-14,0 35 13,1-35-13,34 0 14,-52 18-14,35-18 13,-18 0-7,35 0 9,-17 0-1,-35 18-14,35-18 14,-18 35-14,18-35 13,-35 18-13,-1-18 14,19 17 23,-19-17-23,1 0-14,17 18 14,1 0-14,-1-18 14,-35 17-14,35 1 13,18 0-13,-35-1 14,-1-17-9,19 35-5,-19-17 30,1-18-30,-1 35 13,1-17-13,0 0 14,-1 17 1,-17-17 6,18-1-21,-18 1 13,18-1-13,-1 36 14,1-17 1,-18-19-1,0 1-14,0 0 14,0 17 7,0-18-6,18 1-1,-18 0 17,0-1-31,0 1 13,0 0 2,0-1-10,0 1 10,0 0 47,0-36 191,0 0-223,0 1-15,-18-19-15,-17 1 19,35 17-4,-18 1 0</inkml:trace>
    </iact:actionData>
  </iact:action>
  <iact:action type="add" startTime="100725">
    <iact:property name="dataType"/>
    <iact:actionData xml:id="d17">
      <inkml:trace xmlns:inkml="http://www.w3.org/2003/InkML" xml:id="stk17" contextRef="#ctx0" brushRef="#br0">24694 9931 0,'36'0'169,"17"0"-153,17 17-15,18-17 13,36 53-7,-36-53-6,18 18 14,0-18-14,-53 18 13,17-18-13,-17 0 14,-35 17-14,35-17 13,-36 0-13,19 0 30,-19 18-10,18-18-5,1 17-15,-19-17 14,19 18 0,-19-18-14,36 18 14,-35-18-14,17 17 14,18 1-9,-35 0-5,17-1 14,0 19 0,-17-36 1,0 17 0,-1 1-1,1-1-14,-18 1 20,17 0-5,-17 17-15,18 0 14,0 1-14,-1-1 0,-17 0 12,0 0 3,18 1-15,-18 17 13,0-18-13,18 0 14,-18-17-8,0 35-6,0-36 13,0 19-13,0-19 14,0 36-14,0-35 14,0 17-14,0 0 13,0-17-13,-36 35 14,19-35-14,-19 17 13,1 0-7,0 0 9,-18 1-15,18-19 13,-18 19-13,0 17 0,0-53 13,0 52-13,0-34 13,35 0-13,-52 35 14,35-36 1,-18 1-10,0 0-5,18 17 14,-36-18-14,53-17 13,-35 18-13,18-18 14,-35 35-14,-1-35 14,18 0-14,0 18 13,-35-18-13,-71 0 14,53 0-9,-17 0-5,-53 0 14,17 0 1,-18 0-15,1 0 0,0 0 12,35 0-12,-1 0 14,-16 0-14,34 0 14,18 0-14,-17 0 20,35 0-20,-18 0 13,0 0-13,35 0 14,-34 0-14,-1 0 14,0 0-14,-17 0 13,-36-18-13,18 18 14,17-17-14,-52-19 13,17 19-7,18 17-6,-18-35 14,36 17-14,35 18 13,-18-35-13,17 35 14,19 0-14,-18 0 14,0 0-14,17 0 13,18 0-13,0 0 20,-35 0-20,17 0 14,1 0-14,17 0 14,-35 0-14,0 0 13,17 0-13,0 0 14,-17 0-14,0 0 14,0 0-14,0 0 13,-36 0-8,1 0-5,35 0 14,-1 0-14,1 0 14,-18 0-14,18 0 13,35 0-13,-17 0 14,-1 0-14,1 0 13,17 0-13,0 0 21,-36 0-21,37 0 13,34 0-13,-35 0 14,35 0-14,-35 0 13,36 0 2,-18 0 0,17 0-15,0 0 20,1 0-20,-19 0 14,19 0-14,-1 0 13,0 0-13,-17 0 14,0 0-14,17 17 13,1-17 2,-19 18-15,19-18 20,-19 18-20,19-18 14,-19 0-14,1 0 13,0 35 2</inkml:trace>
    </iact:actionData>
  </iact:action>
  <iact:action type="add" startTime="105047">
    <iact:property name="dataType"/>
    <iact:actionData xml:id="d18">
      <inkml:trace xmlns:inkml="http://www.w3.org/2003/InkML" xml:id="stk18" contextRef="#ctx0" brushRef="#br0">21449 12647 0,'0'35'162,"0"1"-146,0-19-15,0 19 20,0 16-20,0-34 13,-35 0-13,35-1 14,0 1-14,0 17 14,0 1-14,-18-19 13,18 1 2,0-1-15,0 19 14,0-19-9,0 1 10,0 0-15,-18 17 13,18-17 33,0-1-25,0 1 10,0 17-1,0-17-30,0-1 14,18 1 7,0-18-7,-1 0-14,1 0 14,0 0-14,-1 0 14,18 0 0,-17 0 1,0 0-15,-1 0 14,1 0-9,0 0-5,-1-18 161,-17 1-146</inkml:trace>
    </iact:actionData>
  </iact:action>
  <iact:action type="add" startTime="106288">
    <iact:property name="dataType"/>
    <iact:actionData xml:id="d19">
      <inkml:trace xmlns:inkml="http://www.w3.org/2003/InkML" xml:id="stk19" contextRef="#ctx0" brushRef="#br0">21202 12947 0,'18'0'168,"-1"0"-167,18 0 14,18 0-14,-17 0 14,-1 0-14,18 0 13,0 0 2,-36 0-15,1 0 183,0 0-116,-1 0-67,19 0 14,-19 0 0,1 0 1</inkml:trace>
    </iact:actionData>
  </iact:action>
  <iact:action type="add" startTime="107328">
    <iact:property name="dataType"/>
    <iact:actionData xml:id="d20">
      <inkml:trace xmlns:inkml="http://www.w3.org/2003/InkML" xml:id="stk20" contextRef="#ctx0" brushRef="#br0">21925 13035 0,'0'18'22,"0"17"56,0-17-77,0-1 13,0 19-7,0-19-6,0 1 13,0 17 2,0-17-15,0-1 14,0 1-14,0 0 13,0-1-13</inkml:trace>
    </iact:actionData>
  </iact:action>
  <iact:action type="add" startTime="109240">
    <iact:property name="dataType"/>
    <iact:actionData xml:id="d21">
      <inkml:trace xmlns:inkml="http://www.w3.org/2003/InkML" xml:id="stk21" contextRef="#ctx0" brushRef="#br0">20620 12241 0,'0'53'69,"0"0"-54,0 0-14,-18 18 14,18-1-9,-17 18-5,17-52 14,0 34-14,-36 18 14,36-17-14,0 17 13,-17 18-13,17-18 14,0-35-14,0 35 14,-18 18-14,18-88 20,-18 52-20,18-52 13,0 17-13,-35 18 14,35-35 1,0-53 168,0 17-168,0-35-15,18 18 13,-18-1-13,17-16 14,19-1-14,-1 0 14,-35 35-9,35-35-5,-17 36 14,-18-1-14,17 0 14,1 1-14,0-1 13,-1 0-13,1 1 14,-18-1 38,18 18-37,-1 0-1,1 0 70,35 0-70,-35 0 1,-1 35-1,1-17 1,-18 17-10,0 1 10,17-36-15,-17 52 14,0-34-14,0 35 13,0-18-13,18 1 14,-18-19-14,0 18 13,0-17 2,0 0-9,18-1 193,-1-52-184,1 0-15</inkml:trace>
    </iact:actionData>
  </iact:action>
  <iact:action type="add" startTime="110904">
    <iact:property name="dataType"/>
    <iact:actionData xml:id="d22">
      <inkml:trace xmlns:inkml="http://www.w3.org/2003/InkML" xml:id="stk22" contextRef="#ctx0" brushRef="#br0">21361 12524 0,'0'-18'15,"-18"18"54,-35 0-38,53 18-15,-18-1-1,18 1-8,0 0-6,-17-1 14,-18 36-14,35-35 13,0 17-13,0 0 14,-18 18-14,0-18 13,18 36 2,0-36-15,-35 1 20,35 16-20,0-34 14,-18 0-14,18 35 13,0 0 2,0-18 0,0-17-15,0-1 13,0 1-13,0-1 14,0 1 7,0 0 10,0-1-17,18-17-14,0 53 14,-18-17 6,0-19-20,17 1 30</inkml:trace>
    </iact:actionData>
  </iact:action>
  <iact:action type="add" startTime="112138">
    <iact:property name="dataType"/>
    <iact:actionData xml:id="d23">
      <inkml:trace xmlns:inkml="http://www.w3.org/2003/InkML" xml:id="stk23" contextRef="#ctx0" brushRef="#br0">22013 12541 0,'18'0'53,"0"18"-37,17 0-15,-35-1 13,18 36-13,-1-35 14,1 52-14,-18-17 13,17 0-7,-17-18-6,18 18 14,0 0-14,-18-18 13,17 18-13,19 0 14,-36-35-14,0 17 13,0 1-13,17 16 14,-17-34 7,0 35-21,0-35 14,0 17-14,0 0 13,0 0-13,0 1 14,0-19-14,0 19 14,0-1-14,0-17 13,-35 17-13,-18 0 14,53 0-8,-70 1-6,34-36 13,-17 53 2,18-36-15,17 1 14,-35 17-14,36-17 13,-1-18-13,1 17 14</inkml:trace>
    </iact:actionData>
  </iact:action>
  <iact:action type="add" startTime="126561">
    <iact:property name="dataType"/>
    <iact:actionData xml:id="d24">
      <inkml:trace xmlns:inkml="http://www.w3.org/2003/InkML" xml:id="stk24" contextRef="#ctx0" brushRef="#br0">9137 8714 0,'35'-18'137,"-17"18"-121,35 0-1,-36 0 1,54 0-1,17 0-14,-17 0 0,17 0 20,0 0-20,0 0 13,36 0-13,-54 0 14,36 0-14,-35 0 13,17 0-13,0 0 14,-17 0-14,17 0 14,-35 0-14,17 0 13,1 0-8,-1 0-5,-17 0 14,0 0-14,0-18 14,0 18-14,0 0 13,0 0-13,-35 0 14,34 0-14,-16 0 14,-1 0 0,0 0-8,1 0-6,-36-17 13,35 17-13,0 0 14,-17 0-14,17 0 14,0-18-14,-17 18 13,35 0-13,-35-18 14,34 18-14,-34 0 13,53-17-7,-54-1-6,19 18 14,-1 0-14,0 0 13,0 0-13,18 0 14,-17 0-14,-19-18 13,1 18-13,0 0 14,-1 0 1,1 0-10,17-17 10,0 17 15,1 0-30,-1 0 14,-17 0 0,-1 0 1,18 0-9,1 0 8,17 0-14,0 0 14,-1 0-14,19 0 13,-18 0-13,0 0 14,0 0-14,17 0 14,-52 0 7,0 0 272</inkml:trace>
    </iact:actionData>
  </iact:action>
  <iact:action type="add" startTime="131211">
    <iact:property name="dataType"/>
    <iact:actionData xml:id="d25">
      <inkml:trace xmlns:inkml="http://www.w3.org/2003/InkML" xml:id="stk25" contextRef="#ctx0" brushRef="#br0">17480 11553 0,'-18'-17'84,"1"17"-68,-1 0-15,1-18 13,-19 18 18,72 0 105,-19 0-136,54 0 14,-36 0-14,36 0 13,-18 0-13,35 18 14,-18-18 1,-17 0-15,18 0 13,-18 0-13,17 0 14,-17 0-8,-18 0-6,1 0 13,17 0-13,0 0 14,-36 0 1,1 0-15,35 0 13,-36-18-13,19 1 14,-1 17-14,-17-18 13,17 18-8,18-35-5,-18 35 14,-17 0 1,-1-18-15,19 0 13,-19 18-13,18-17 14,-17-1 0,17 18 1,1 0-9,17 0 8,-36-18-14,36 18 14,-35-17-14,-1 17 14,36 0-14,0-18 13,-35 1-13,0 17 14,17 0-14,-18 0 13,19 0-7,-19 0-6,19 0 13,-19 0-13,19 0 14,-19 0-14,18 0 14,1 0-14,-19 0 13,19 0 2,-19 0-15,1 0 20,17 0-20,1 17 29,-19-17-29,1 0 14,17 0 0,0 18-14,-17-18 14,0 0-14,17 0 14,-17 0-9,34 17-5,-34-17 14,17 18-14,36 0 13,-36-18-13,0 17 14,36 19-14,-36-36 14,36 0-14,-1 17 13,-52-17 2,53 0-10,-36 0-5,0 0 14,18 0-14,0 0 14,-35 18-14,35-18 13,17 0-13,-52 18 14,52-18-14,1 35 13,17-35-13,-35 17 14,18-17-8,17 18-6,0-18 13,-18 18-13,1-18 14,-36 35-14,18-35 14,18 0-14,-54 0 13,36 0-13,0 0 14,18 0-14,-18 0 13,-18 0-7,36 18 9,-1-18-15,-17 0 13,0 17-13,18-17 14,-1 18-14,-17 0 13,0-18-13,17 0 14,1 0-14,17 0 14,-35 0-9,18 0-5,-1 0 14,1 0-14,17 0 14,-35 17-14,17-17 13,19 0-13,-54 0 14,0 0-14,0 0 13,1 0 2,-19 0-15,1 0 4,0 0-4,-1 0 14,36 0 1,-35 0-15,35 0 13,17 0-13,-34 0 14,52 0-14,-35 0 14,0 0-14,17 0 13,-35 0-7,18 0-6,-35 0 13,35 0-13,-18 0 14,18 0-14,0 0 14,0 0-14,35 0 13,-53 0-13,36 0 14,-36 0-14,1 0 13,-1 0-7,-18 0-6,1 0 14,0 0 0,17 0 16,-17-17 7,-1-1-22,-17 0 0,18-17-1,0 35-14,17-53 14,-35 35 1,18 1-15,-1-1 13,1 1-7,-18-1-6,35-17 13,-17 35 2,-1-18 15,1 0-30,17 1 14,-17-1 0,17 0 7,-17 18-21,17-17 14,0 17-14,-17 0 14,53 0-14,-36 0 13,35-35-13,-34 35 14,-1-18-14,36 18 14,-36 0-9,0 0-5,18-18 14,0 18-14,0 0 13,-18 0-13,36 0 14,-18 0 1,17 0-15,-52 0 13,-1 0 8,1-35-21,0 35 14,-1 0 1,19 0-1,-19-18-14,1 18 14,0-17 16,-1-1-25,-17 0 10,0 1 0,0-19-15,0 19 29,0-1-29,0 1 0,0-19 12,0-17 10,0-17-8,-17 70 1,17-18-15,-18-17 13,18 17-13,-18-17 14,1 0-14,-36-18 14,35 35-14,-53-70 13,36 70-7,-18-35-6,0 0 13,18 18-13,0 0 14,-18 17-14,0 1 14,18-1-14,-18-17 13,-18 17-13,18 0 14,-17-17 1,-1 18-10,1-1-5,34 0 14,-87-17-14,70 35 13,0 0-13,-17-18 14,17 18-14,-36-17 14,36 17-14,-35 0 13,35-18-13,-52 18 14,69-35-9,-34 35-5,-18 0 14,-1 0-14,1 0 13,-18 0-13,53 0 14,-35 0-14,18 0 14,17 0-14,0 0 13,-18 0-13,36 0 20,-36 0-20,18-18 14,-52 18-14,52-17 14,0 17-14,-35 0 13,-1-18-13,-16-17 14,52 35-14,-36-18 13,1 18-13,-18-18 14,18 18-8,0-35-6,-35 0 13,34 35-13,-34-18 14,-71 0-14,35-52 13,-17 17-13,35 53 14,-71-18-14,89-17 14,-36 0-14,18 35 13,17 0-7,-35-18-6,18 18 13,35-17-13,18 17 14,0 0-14,-35 0 14,70 0-14,-71 0 13,36 0 2,-35 0-15,17 0 14,0 0-9,0 0-5,0 0 14,18 0-14,35 0 13,0 0-13,-53 0 14,36 0-14,-1 0 14,-17 0-14,0 0 13,17 0-13,-17 0 14,18 0-9,34 0-5,-52 0 14,18 0-14,-1 0 14,18 0 0,0 0-14,-17 0 14,-1 35-14,0-35 13,54 0-13,-36 17 14,0-17-8,35 18-6,-17-18 13,17 0-13,-17 0 14,0 35 0,35-17 1,-18 0 0,1-18-15,-1 17 20,18 1-20,-18 17 13,18-17 2,-17-1 0,-1 1-15,18 17 13,-18 1 2,18-19-15,0 1 14,0 0-9,0 17-5,0-17 14,0 17-14,0-18 13,0 1-13,0 0 14,0 17-14,0-17 14,-17-1-14,17 19 13,0-19-13,0 36 14,0-18-9,-35 36-5,35-53 14,0 34-14,0-16 14,0 17 0,-18-36-14,18 36 14,0 0-14,0-18 14,0 1-14,0 17 0,-18 0 19,18-1-5,0-34-14,0 35 14,-17-18-14,-1-17 14,18 0-14,0 17 13,0 0 2,0-17-1</inkml:trace>
    </iact:actionData>
  </iact:action>
  <iact:action type="add" startTime="140015">
    <iact:property name="dataType"/>
    <iact:actionData xml:id="d26">
      <inkml:trace xmlns:inkml="http://www.w3.org/2003/InkML" xml:id="stk26" contextRef="#ctx0" brushRef="#br0">16034 16069 0,'17'-18'52,"19"36"-20,-19 0-10,1-1-21,35 19 13,-18-1-13,18-18 14,35 36-14,-17-35 14,35 53-14,-18-36 13,71 35-13,-54-34 14,72-19-14,-36 54 14,35-18-9,-17-18-5,-35-17 14,70 17-14,-36-17 13,1 17-13,-18 0 14,18-35-14,-18 18 14,18-18-14,-36 0 13,18 0-13,-17 0 20,-1 0-20,54 0 14,-71 0-14,70 0 14,-53 0-14,1 0 13,52 0-13,-52 0 14,17 0-14,35 0 13,-52 0-13,52 0 14,-17 0-8,-53 0-6,52 0 13,19 0-13,-1 0 14,18 0-14,-17 0 13,34 0-13,1 0 14,-71 0-14,71 0 14,-36 0-14,-35 0 20,36 0-20,-54 0 13,53-35-13,-52 17 14,-1 0-14,1 1 14,70-36-14,-106 35 14,36-17-14,-1 35 13,-17-53-13,17 35 14,89 1 7,-124 17-21,-17 0 0,17-18 12,-17-17-12,-19 35 14,1 0-14,-35-18 14,35 18-14,0-18 13,0 18 8,-36 0-21,1 0 0,17-17 13,1-1 2,-1 1 30,-18-1-8,1 18-6,0-18 52,-1 18-68,1 0-1,0-17-14,-1 17 14,1-18-14,0 0 20,35 18-5,-18-17-1,-18-1-14,19 0 14,-19 18 0,1-17 1,17-1 84,-35 0-78,18 18-6,0 0-1,-1-17 1,1-1 15,-1-17-8,1 35-8,0-18 1,-1 1 300,-17-1-285,0 0-9,18 1-7,-18-1-14,0 0 14,18 18 1,-18-17-15,17-18 13,1 17 17,-18 0 7,0-17-22,18 17 0,-1 1 438,-17-1-423,0 0-16,0 1-14,0-18 52,18 35-37,-18-18-1,0 0 32,35-35 560,-35 36-592</inkml:trace>
    </iact:actionData>
  </iact:action>
  <iact:action type="add" startTime="153261">
    <iact:property name="dataType"/>
    <iact:actionData xml:id="d27">
      <inkml:trace xmlns:inkml="http://www.w3.org/2003/InkML" xml:id="stk27" contextRef="#ctx0" brushRef="#br0">16051 16140 0,'0'-18'115,"0"-17"-114,-53-1 14,36 1 0,-36 17 1,35 18-15,-17-35 14,35 18-9,-35-1-5,17 0 14,18 1-14,-53-36 13,36 17-13,-1-16 14,-17 16-14,35 1 14,-18 0-14,-17-36 13,-1 36-13,36 17 14,-17-35-9,-1 0-5,18 0 14,-35 18-14,35 0 14,-18-18-14,18 18 13,0-1 2,-17-16-15,17 34 14,0-35-14,0 18 13,0-1-7,0-17-6,0 1 14,0-1-14,0 17 13,0-17-13,17 18 14,-17 0-14,35 0 13,1-36-13,-1 36 14,0 0-14,18-36 13,-17 36-7,-1-18-6,0 17 14,18-34-14,0 17 13,0 0-13,17 0 14,-17 36-14,-17-19 13,16 1 2,1 17-15,0 18 14,18-53-9,-36 36-5,36-1 14,35-35-14,-54 36 14,-16 17-14,34-18 13,18 0-13,1-35 14,-1 53-14,0-17 13,0 17-13,18-18 14,35 18-8,-53 0-6,71 0 13,-18 0-13,-17 0 14,52 0-14,-52 0 13,52 0-13,-35 0 14,-17 0 1,17 0-15,-18 0 13,-35 0-7,-17 0-6,-18 0 13,-18 0-13,36 0 14,-18 0-14,-18 0 14,53 0-14,-53 0 13,36 0-13,-18 0 14,17 0-14,-17 0 14,0 0-9,35 0-5,-35 0 14,-17 0-14,52 0 14,-18 0-14,-17 0 13,0 0-13,18 0 14,-36 0-14,0 0 13,18 0 2,-35 0-10,35 0-5,0 0 14,-18 0-14,35 0 14,-17 0-14,-17 0 13,-1 0-13,53 0 14,0 0-14,-17 0 13,35 35-13,-36-35 14,54 18-8,-71-18-6,53 18 13,35 35-13,-88-53 14,35 53-14,-18-53 13,18 17-13,-17-17 14,-18 0-14,35 35 14,0-35-14,-17 18 13,52 0-7,-34-18 8,69 17-14,-69-17 14,34 36-14,0-1 14,1-17-14,-36-18 13,36 17-13,34 1 14,-69-1-14,34 1 14,0 17-9,72 36-5,-72-53 13,0-1-13,19 1 14,-19-18-14,-17 35 14,17 0-14,-34-35 13,-19 0-13,18 0 14,-17 18-14,-36-18 13,18 0-7,-18 35 9,18-35-15,0 0 0,-18 18 12,-17-18 3,35 18-15,0-1 13,17 19-13,-17-19 14,18 1-14,17-1 14,-17-17-9,-18 36-5,0-19 14,17 1-14,1 0 14,-18-18-14,-1 17 13,-34 1-13,53 0 14,-1-1-14,-17 18 13,-35-17-13,35 0 14,-18-1-8,-17-17-6,-1 18 45,19 35-15,-36-35-16,0-1-8,0 18-6,17 1 13,-17-19-13,0 19 14,0-19-14,0 19 14,0-19-14,0 1 13,0 35-13,0-18 14,0-17-14,0 17 14,0 18-9,0-18 10,0-17-15,-17 35 13,17-18 2,-18-17 0,0-18-15,1 35 13,-1-17-13,0-18 14,1 17-8,-1 18-6,-35 18 13,35-53 2,-17 18 0,-18 17-15,18-17 13,0 0-13,17-18 14,-52 70-14,52-52 13,-17 17-7,17-35-6,-17 35 13,-1-17-13,19 0 14,-1-18-14,18 17 14,-17 1 0,-19 0-14,19-1 29,-1 1-23,0-18 9,18 17 15,-17 1-30,-1 0 29,0-18 93,1 0-108,-19 17 1,19-17 0,-1 36-15</inkml:trace>
    </iact:actionData>
  </iact:action>
  <iact:action type="add" startTime="158295">
    <iact:property name="dataType"/>
    <iact:actionData xml:id="d28">
      <inkml:trace xmlns:inkml="http://www.w3.org/2003/InkML" xml:id="stk28" contextRef="#ctx0" brushRef="#br0">10601 15804 0,'18'0'131,"52"0"-130,18 0 14,18 18-14,0-18 20,53 18-20,-36 17 14,1-35-14,-1 35 13,36-17-13,-53-18 14,17 18-14,-17-18 13,-18 0-13,36 0 14,-71 0-14,0 0 14,-1 0-9,1 0-5,18 0 14,-36 0-14,1 0 14,-1 0-14,18 0 13,-36 0-13,36 0 14,-35 0-14,35 0 13,-18 0-13,0 0 14,1 0-8,17 0 8,-1 0-14,1 0 14,0 0-14,18 0 13,-53 0-13,52 0 14,1 0-14,-54 0 14,36 0-14,0 0 13,-35 0-7,17 0-6,18 0 13,-35 0 2,17 0 0,-18 0 37,1 0-22,0 0-30,-1 0 14,1 0 1,0 0 21,17 0 10,-17 0 122,-18-18-137,53 18-31,-36 0 13,1 0 2,-1 0-1,1-18 8</inkml:trace>
    </iact:actionData>
  </iact:action>
  <iact:action type="add" startTime="169116">
    <iact:property name="dataType"/>
    <iact:actionData xml:id="d29">
      <inkml:trace xmlns:inkml="http://www.w3.org/2003/InkML" xml:id="stk29" contextRef="#ctx0" brushRef="#br0">3581 17727 0,'0'-18'116,"35"36"-101,0 0 1,36-1-15,-18-17 13,53 0-7,17 18-6,36-18 13,-18 0-13,35 0 14,1 0 1,-1 0-15,36 0 13,-36 0-13,18 0 14,18 0-14,17 0 13,18 0-7,-18 0-6,1 0 14,34 0-14,1 0 13,35 0-13,-53 0 14,17 0-14,36 0 14,-18 0-14,-17 0 13,-1 0-13,-17 0 14,-17 0-8,-36 0-6,0 0 13,-88 0-13,17 0 14,-35 0-14,0 0 13,-17 0 2,0 0-15,-54 0 0,54 0 13,-1 0 1,-17 0-8,0 0-6,0 0 13,0 0-13,0 0 14,0 0-14,0 0 14,17 0-14,-17 0 13,35 0-13,18 35 14,-35-35-14,35 18 14,-36 0-9,18-18-5,-17 0 14,-1 0 0,-52 0-14,17 0 0</inkml:trace>
    </iact:actionData>
  </iact:action>
  <iact:action type="add" startTime="178425">
    <iact:property name="dataType"/>
    <iact:actionData xml:id="d30">
      <inkml:trace xmlns:inkml="http://www.w3.org/2003/InkML" xml:id="stk30" contextRef="#ctx0" brushRef="#br0">9825 8590 0,'-18'0'15,"1"0"-14,-1 0 14,-17 0 0,17 0-14,0 0 14,1 0-14,-19 0 14,1 0-9,-18 0 10,36-35-15,-36 35 13,17 0-13,-34 0 14,-1-35-14,54 35 14,-54-36-14,1 19 13,52 17-13,-17-18 14,-1 18-9,36-18 10,-53 1-15,36 17 0,17-18 12,-35 0 3,-1-17-15,19 18 0,-1-1 12,-35-35 3,53 35-15,-53-35 20,36 18-5,-1-18-15,18 0 13,0-17 2,0 52-15,0-52 14,0-1-14,0 36 14,0-36-14,0-17 13,0 17-8,0 54-5,0-54 14,0 1 0,0 34-14,35-52 0,-17 35 13,17 36-13,0-36 14,1 17-14,-19-34 13,36 17-13,0-18 14,0 19-9,18-1 10,-1 0-15,18-18 14,71 18-14,-35-17 13,-36 52-13,106-88 14,-35 89-14,17-19 14,-17 1-14,17 0 13,-17 17-7,17-35-6,-52 53 13,-1-17-13,18 17 14,-17 0-14,34-18 14,-16 18-14,-54 0 13,0 0-13,-17 0 14,-1 0-14,-35 0 20,18 0-20,-17 0 14,-19 0 16,18 0-15,-17 0-1,17 35 1,18-17-10,18 35-5,-36-18 14,53 18-14,-17-18 14,-18 18-14,-18-18 13,18 1-13,-18-1 14,18 18 0,-35-36-14,-18 1 21,17 0-21,19 17 29,-36-17-29,0-1 13,0 1-13,0 17 14,17 1-14,1 16 14,-18-34 0,0 53-8,0-18-6,0-18 14,0 35-14,0 1 13,0 17-13,0-17 14,0 17-14,0-53 13,0 53-13,0-35 14,0 18-14,0-36 14,0 18-9,0 18-5,0-54 14,0 36-14,0-35 14,0-1 0,0 19 1,0-19-1,0 1-14,0 0 14,0 17-8,-18-17-6,1-1 13,17 1-13,-18 35 14,18-36-14,-18 19 14,-17 34-14,18-17 13,-1-35 2,18 35-1,-18-36-8,18 1 9,-17-18-1,17 18 1,-18-1 15,0-17 223,1 0-238,-1 0-15,18 18 13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24:57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2">
    <iact:property name="dataType"/>
    <iact:actionData xml:id="d0">
      <inkml:trace xmlns:inkml="http://www.w3.org/2003/InkML" xml:id="stk0" contextRef="#ctx0" brushRef="#br0">2364 6597 0,'53'0'131,"-1"0"-116,1 0-14,36 0 14,16 0-14,-16 0 14,-1 0-14,35 0 13,18 0-7,124 0 9,-89 0-15,-52 0 13,52 0-13,-52 0 14,-1 0-14,-17 0 13,53 0-13,-71 0 14,0 0-14,-35 0 13,18 0-7,-19 0-6,-16 0 14,17 0-14,-36 0 13,36 0-13,18 0 14,-18 35-14,-36-35 13,36 0 2,18 18-15,-18-18 14,17 17-9,1-17-5,-18 0 14,0 18-14,17-18 13,-34 0-13,34 0 14,-52 0-14,17 0 14,-17 0-14,17 18 13,-17-18-13,-1 0 99,1 0-85,-1 0-8,19 17-6,17-17 13,-36 0 2,1 0 0,0 0-1,-1 0 170</inkml:trace>
    </iact:actionData>
  </iact:action>
  <iact:action type="add" startTime="3919">
    <iact:property name="dataType"/>
    <iact:actionData xml:id="d1">
      <inkml:trace xmlns:inkml="http://www.w3.org/2003/InkML" xml:id="stk1" contextRef="#ctx0" brushRef="#br0">8678 6685 0,'53'0'100,"53"0"-99,-18 0 13,36 18-7,34-1-6,37-17 29,175 71-29,-194-71 0,1 0 13,-36 0-13,18 0 13,-71 0-13,53 0 14,-35 0-14,-18 0 14,0 0-9,0 0-5,36 0 14,-54 0-14,19 18 13,34-1-13,-35-17 14,36 18 1,-19 35-15,37-36 13,-19-17-13,-35 18 14,36-18-8,-1 18-6,-35-18 13,54 35-13,-54-17 14,0-18-14,-35 0 14,17 0-14,-52 0 13,35 0-13,-35 0 14,-1 0 7</inkml:trace>
    </iact:actionData>
  </iact:action>
  <iact:action type="add" startTime="7104">
    <iact:property name="dataType"/>
    <iact:actionData xml:id="d2">
      <inkml:trace xmlns:inkml="http://www.w3.org/2003/InkML" xml:id="stk2" contextRef="#ctx0" brushRef="#br0">19032 6950 0,'18'0'1,"0"0"35,-1 0-20,36 0-15,-18 0 14,18 0-14,18 17 13,52 19-13,-52-36 14,17 17-14,71 1 14,-18-18-14,18 18 13,-36 34-7,54-16-6,-19-1 13,1-35-13,-18 35 14,-17-17-14,87 17 14,-34-17 0,-1-18-14,18 35 0,18 0 13,-71-35 1,35 18-8,1 0-6,-1-18 14,-17 53-14,0-53 13,17 17-13,0-17 14,-34 18-14,16 17 14,1-17-14,-18 17 13,53 0-13,-88-35 14,88 18-9,-53 17-5,18-35 14,-18 36-14,35-36 14,-17 0-14,35 0 13,-70 0-13,-1 0 14,18 0-14,-17 0 13,-1 0 2,1 0-9,17 0-6,17 0 13,-69 0-13,34 0 14,54 0-14,-89 0 13,0 0-13,35 0 14,-17 0-14,53-18 14,0 0-14,-71 18 13,35-17-7,1-1-6,-1-35 13,1 18-13,-1 17 14,-17-17-14,-18 0 14,36 17-14,35 0 13,-54-17-13,19 17 14,-1 1 1,-34-19-10,34-16-5,-17 34 14,-18 0-14,18-35 13,-18 36-13,53-19 14,-106 36-14,54 0 14,16-17-14,-69-1 13,17 18-13,0-17 14,17-1-9,-35 18 10,18-18-15,-17-17 29,-19 35-14,1 0-1</inkml:trace>
    </iact:actionData>
  </iact:action>
  <iact:action type="add" startTime="13467">
    <iact:property name="dataType"/>
    <iact:actionData xml:id="d3">
      <inkml:trace xmlns:inkml="http://www.w3.org/2003/InkML" xml:id="stk3" contextRef="#ctx0" brushRef="#br0">27940 6121 0,'0'-18'31,"0"-17"-30,0 17 45,0 0 154,18 1-184,-1-1-10,-17 1 10,36 17-1,-19 0 1,1 0-15,17-18 14,-17 18-14,-1 0 13,1 0 40,0 0 62,-1 0-85,19 35-9,-36 0 72,0-17-88,0 17 10,0-17 0,-18-18-15,0 35 13,-17 1 2,17-1 0,1-17-1,-19-1-8,19 1 8,17-1 17,0 1 83,-18 17-99,1-35-15,-1 18 13,0 0 8,-17 17-21,17-35 130,1 18-116,-1-18 1,36 35 206,17-35-221,18 0 13,-18 0-13,18 0 14,-35 0-14,-1 0 14,19 0 1,-19 0 369</inkml:trace>
    </iact:actionData>
  </iact:action>
  <iact:action type="add" startTime="17430">
    <iact:property name="dataType"/>
    <iact:actionData xml:id="d4">
      <inkml:trace xmlns:inkml="http://www.w3.org/2003/InkML" xml:id="stk4" contextRef="#ctx0" brushRef="#br0">14534 6650 0,'18'0'316,"0"0"-294,17 0-21,-17 0 13,17 0-13,0 0 14,18 0-14,-18 0 14,18 0 0,0 0 1,-35 0-15,-1 0 14,19 0-9,-19 0-5,19 0 13,-1 0-13,18 0 14,-35 0-14,34 0 14,-16 0-14,-1 0 13,-17 0-13,-1 0 14,36 0-14,-18 0 20,1 0-20,-1 0 14,18 0-14,-35 0 13,34 0-13,-16 0 14,-1 17-14,36-17 14,-36 0-14,-17 0 13,34 18-13,1 0 14,-35-18-9,35 0-5,17 0 14,-17 0-14,36 17 14,-37-17-14,37 0 13,-19 0-13,36 0 14,0 36-14,-18-36 13,18 35-13,-18-17 21,36-18-21,-54 17 13,18-17-13,-17 18 14,-36-18-14,36 0 13,-1 35-13,1-17 14,17-18-14,-53 0 14,36 17-14,-53-17 13,52 0-7,-17 0-6,-18 0 13,18 0-13,-18 0 14,-17 18-14,0-18 14,-1 0-14,19 0 198,-19 0-198,1 18 14,35-18-14,17 0 14,-52 0-14,35 0 13,-18 0-7,1 0-6,-1 0 13,-18 0 2,1 0 100</inkml:trace>
    </iact:actionData>
  </iact:action>
  <iact:action type="add" startTime="24673">
    <iact:property name="dataType"/>
    <iact:actionData xml:id="d5">
      <inkml:trace xmlns:inkml="http://www.w3.org/2003/InkML" xml:id="stk5" contextRef="#ctx0" brushRef="#br0">2381 8378 0,'18'0'122,"0"0"-121,34 0 13,1 0-13,-17 0 14,52 0-14,18 0 13,-18 0-13,35 0 14,-17 0-14,53 0 20,-71 0-20,36 0 14,17 0-14,35 0 13,-17 18-13,17 0 14,-17 35-14,17-36 14,-17 1-14,-18-18 14,0 0-14,36 0 13,-19 0-7,-34 0-6,52 0 13,-70 0-13,18 0 14,34 0-14,-69 0 13,52 0-13,-18 35 14,36-35-14,-36 35 14,1-17 0,-1-18-8,18 0-6,-17 18 13,-36-18-13,0 0 14,0 0-14,18 0 14,-53 0-14,35 0 13,-35 0-13,36 0 14,-37 0-14,37 0 13,-36 0-7,17 17-6,36 19 14,-71-36-14,71 35 13,-18-35-13,-17 0 14,52 35-14,-70-35 14,71 0-14,-36 36 13,35-19-13,36 1 20,0 17-20,-53-35 14,105 35-14,1 1 14,0-36-14,-71 0 13,70 0-13,-69 0 14,34 0-14,-17 0 13,-18 0-13,-18 0 14,1 0-8,17 0-6,-18 0 13,-34 0-13,-1 0 14,35 0-14,-35 0 13,1 0-13,-1 0 14,-18 0-14,19 0 14,-37 0-14,37 0 13,-19 0-7,18 0 8,1 0-14,-1 0 14,0 0-14,35 0 14,-52 0-14,-18 0 13,-35 0-13,-1 0 14</inkml:trace>
    </iact:actionData>
  </iact:action>
  <iact:action type="add" startTime="26562">
    <iact:property name="dataType"/>
    <iact:actionData xml:id="d6">
      <inkml:trace xmlns:inkml="http://www.w3.org/2003/InkML" xml:id="stk6" contextRef="#ctx0" brushRef="#br0">3457 10601 0,'18'0'22,"-1"0"-7,1 0-14,35 18 14,-18-18-14,-17 35 14,35-35-14,0 18 13,-18-1-13,0-17 14,36 0-14,-1 18 13,-52-18-7,70 0-6,18 35 14,-18-35-14,-17 0 13,17 0-13,0 0 14,36 0-14,-18 0 13,52 0-13,-34 0 14,-36 0-14,-53 0 20,18 0-20,-18 0 14,-17 0-14,0 0 14,17 0-14,-17 0 13,-1 0 2,1 0-15,0 0 13,-1 0-13,18 0 21,-17 0-21,35 0 13,-18 0 17,1 0-30,-1 0 30,0 0-30,0 0 13,1 0-7,-19 0-6,1 0 13,0 0 18,-1 0-31,1 0 13,35 0 2,17 0-15,-52 0 13,0 0-7,17 0-6,-17 0 14,34 0-14,-34 0 29,0 0-14,-1 0-1,1 0 23,0 0 9,17 0 6,-17 0-37,-1 0 30,1 0-24,0 0-21,-1 0 14,1-18 0,-1 18 1,1 0 0,0 0-1,17 0 1,-17 0-9,-1 0 8,19 0 17,-36-17-17,17 17 1,1 0 22,-1 0-37,1-18 13,0 18 2,17 0 15,0-17-15,18-1 68</inkml:trace>
    </iact:actionData>
  </iact:action>
  <iact:action type="add" startTime="45649">
    <iact:property name="dataType"/>
    <iact:actionData xml:id="d7">
      <inkml:trace xmlns:inkml="http://www.w3.org/2003/InkML" xml:id="stk7" contextRef="#ctx0" brushRef="#br0">24253 10777 0,'18'0'84,"0"0"-52,17 0-17,-17 0 1,-1 0-1,19 0 1,-1 0-9,35 0-6,-17 0 13,36 0-13,-19 0 14,-17 0-14,18 0 14,-19 0-14,-16 0 13,52 0-13,-35 0 14,35 0-14,-70 0 13,52 0-7,1 0 8,-18 0-14,17 0 14,-17 0-14,35 0 14,-52 0-14,17 0 13,17 0-13,-17 0 14,-35 0-14,52 0 14,-52 0-9,35 0-5,17 0 14,-52 0-14,53 0 13,-19 0-13,1 18 14,0-18-14,18 18 14,-1-18-14,19 17 13,-54-17-13,-17 0 14,34 0-9,19 36 10,-36-36-15,1 0 0,-1 0 13,18 17 1,-36-17-14,19 0 14,-19 0-14,54 0 14,-36 0-14,0 0 13,18 0-7,18 0-6,-1 18 13,-17-18-13,-17 17 14,34-17-14,36 36 14,-53-36-14,0 0 13,17 17-13,19-17 14,-19 18-14,-17-18 14,0 18-9,35-18-5,-17 0 14,17 0-14,-18 0 13,-17 0-13,0 0 14,0 0 1,-35 0-15,52 0 13,-17 0-13,-35 0 14,53 0-9,-54 0-5,36 0 14,-18 0-14,1 0 14,34 0-14,-35 0 13,1 0-13,-1 0 14,18 0-14,-35 0 13,-1 0 2,1 0-9,0 0 124,-1 0-100,18 0-15,-17 0 22</inkml:trace>
    </iact:actionData>
  </iact:action>
  <iact:action type="add" startTime="51485">
    <iact:property name="dataType"/>
    <iact:actionData xml:id="d8">
      <inkml:trace xmlns:inkml="http://www.w3.org/2003/InkML" xml:id="stk8" contextRef="#ctx0" brushRef="#br0">18715 7091 0,'-53'-18'15,"35"-17"-14,-17 17 0,17 18 13,1-17-13,-1-19 17,-17 19-7,17-1 5,18 0-15,0 1 13,-17-18 2,17 17-15,0 0 13,0 1-13,-36-72 14,36 72-14,0-19 12,0-34-12,0 52 13,-17-35-13,17-17 14,0 52-14,-18-52 13,18 17-13,0 0 14,0 0-14,0 18 14,0-18-14,0 35 13,0-35-7,0 35-6,0-34 13,0 16-13,18-34 14,-1-1 1,19 1-1,-1 17-14,-18 35 14,1-52-14,35-19 13,-18 54-7,1-36-6,-19 36 14,18-18-14,18-17 13,-17 17-13,52-18 14,-88 18-14,53 0 13,-36 18-13,36-18 14,-17 18-14,-19 17 14,1-17-9,17 0-5,-17 17 14,17-17-14,36 0 13,-54 17-13,36-17 14,-35 17 1,-1 0-15,54-35 13,-36 36-13,36-18 14,-36-1-8,53 36-6,-52-17 13,52-19-13,-18-17 14,1 53-14,-1-52 13,-17 34-13,0 18 14,0-35-14,-17-1 14,-19 36-14,36-17 13,-35-1-7,17-17-6,-17 35 13,-1 0 2,19 0-15,-19-18 29,1 18 24,-1-18 93,19 18 122,17 0-253,17 0-1,-35 0-14,36 0 14,0 0-14,-1 0 14,-35 0-9,18 0-5,36 0 14,-72 0-14,54 0 14,-1 0-14,1 0 13,-36 0-13,36 0 14,-1 0-14,1 0 13,-36 0-13,36 0 21,17 0-21,-18 0 13,19 0-13,-1 0 14,0 0-14,0 0 13,36 0-13,-1 0 14,18 0-14,-17 0 14,-1 0-14,-17 0 13,0 0-7,35 0-6,-18 0 14,1 0-14,-36 0 13,36 0-13,17 0 14,-18 53-14,1-53 13,-1 18-13,-17 0 14,35-18-14,-18 0 20,-34 0-20,-1 0 14,0 0-14,36 0 13,87 0 2,-123 0-15,1 0 14,69 0-14,-69 0 13,34 0-13,-35 0 14,18 0-9,0 0-5,-18 0 14,36 0-14,-72 0 14,19 0-14,-36 0 13,1 0-13,-1 0 14,18 0-14,-36 0 14,19 0 0,-19 0-8,1 0 8,0 0-14,-1 0 14,1 0-14,17 0 14,18 0 0,18 0-14,-36-18 14,53 18-14,0 0 13,-35 0-7,18 0-6,-1 0 14,19-18-14,-54 18 13,18 0-13,17 0 14,1 0 1,-54 0-15,36 0 13,18 0-13,17 0 14,0 0-9,36 0-5,-1 0 14,1 36 0,105-19-14,-123 36 14,106 0-14,34 18 14,-16-1-14,-19 36 13,-52-53-13,0 18 14,-18-1-8,-70-52-6,-1 17 13,-35 0-13,18-17 14,0 35-14,-17-35 14,34 52-14,-17-52 13,35 52-13,18-17 14,18 18-14,-36-36 13,0 18-7,53 0-6,18 17 13,-71-34 2,18 52-15,35-35 14,-53 17-14,18-17 13,0 0-13,-53 0 14,-36-53-14,19 18 14,-1-18-9,-35 17 10,18 19 15,-1-36-15,1 35-15,17 0 13,-17 0 2,-1 1-10,19-19-5,-36 1 14,0 17-14,0 1 45,0-19-45,0 1 29,0 17-23,0 0-6,0-17 13,0 0-13,-18-18 14,0 17-14,18 1 14,-17-18-14,-19 35 13,36-17-13,-35 0 14,18-1-14,-1 18 14,0-35-9,-35 36-5,36-1 13,-19-17-13,-16 17 14,16-17 0,1-1-14,-18 1 14,0 17-14,35-17 14,-17-1 7,0-17-21,0 0 0,-1 36 0,-34-19 11,35 1-11,-1 0 14,1-18-14,-36 35 14,54-35-14,-18 18 14,-1-18-14,-17 17 13,36-17 2,-19 0-10,1 0 10,0 35-15,17-17 29,1-18-29,-19 0 14,19 0-14,-1 18 0,-17-18 12,17 0-12,-17 0 20,0 0-20,17 17 14,0-17-14,-17 0 14,0 18-14,17-18 13,0 0-13,-34 18 14,34-18-14,0 17 14,1-17-14,-1 0 13,0 18-7,-35-18-6,18 35 13,-18-35 2,0 0 0,36 18-15,-1-18 13,-17 0 2,17 0 6,0 0-6,18 17 30,-17-17-30,-1 0 6,1 0-6</inkml:trace>
    </iact:actionData>
  </iact:action>
  <iact:action type="add" startTime="61648">
    <iact:property name="dataType"/>
    <iact:actionData xml:id="d9">
      <inkml:trace xmlns:inkml="http://www.w3.org/2003/InkML" xml:id="stk9" contextRef="#ctx0" brushRef="#br0">21167 7161 0,'17'0'84,"-34"36"-68,-54-1 6,1-17-6,52-18-15,-35 0 13,-18 0-13,36 0 14,-18 0-14,-17 0 14,34 0-14,-17 0 13,-17 0-13,52 0 20,-17 0-20,-18 0 14,35-18-14,-17 0 14,-35-52 0,52 70-14,0-53 14,-35 0-14,18 18 14,-35-54-14,34 54 13,-17-18-7,-35-35-6,71 53 13,-19-1-13,1-34 14,-18 17-14,35 18 14,1-1-14,-18-34 13,-1 52-13,36-17 14,-17 0-14,-19-18 20,19 18-5,17-1-15,-18 19 13,18-1-13,0 0 14,-18-17-14,18 17 13,0 1 2,0-1-15,-17 0 14,-1 1 492,18-1-491,0-17-15,0-18 14,0 35-14,0-35 13,18-17-13,-18 35 14,0-36 0,17 53-14,19-52 0,-1 17 19,-17 0-19,-1 18 14,19-36-14,-36 54 14,35-36-14,0 0 14,18-18-14,0 18 13,35-17-13,-70 34 14,88-52-14,-53 53 13,17-53-7,-17 52-6,18-16 13,34-1-13,19-18 14,-54 53-14,72-52 14,-54 35-14,18 17 13,70-53-13,-70 54 14,17-1-14,36-52 14,-53 70-9,17-18 10,36-17-15,0-1 0,-36 36 12,-35-17 3,71-1-15,-18 18 14,18-35-14,-18 17 13,-17 1-13,-1 17 14,-35 0-9,36 0-5,-36 0 14,-17 0-14,17 0 14,-18 0-14,-34 0 13,34 0-13,1 0 14,-1 17-14,-34 1 13,69 17-13,-69-17 14,-1-18-8,53 35 8,-35 18-14,-35-35 14,-18 17-14,35 18 13,0-18-13,-17-17 30,35 17-30,-36-35 13,-17 18-7,18-1-6,35 36 13,-53-18-13,18 1 14,17 17-14,0-36 14,-17 19-14,17-1 13,-17 18-13,-1-36 14,19 36-14,-19-17 14,1-1-9,-18 18 10,18-18-15,-18 18 13,0 0-13,17-18 14,-17 36-14,0-36 14,0 18-14,0 0 13,0-18-13,0 18 14,0 18-9,0-18-5,0 17 14,0-17-14,0 18 14,0-19-14,0 1 13,0 18-13,0-1 14,-17-34-14,-36 34 13,35-17-13,0-35 14,-35 52-8,18-34-6,-18 34 13,18-34-13,0-1 14,17 0 1,-70 18-15,70-18 13,-17-17-13,-18 35 14,0-36-14,53 1 13,-70 35-7,52-53-6,-35 35 14,35-17-14,-17 0 13,0 17-13,-18 0 14,18 0-14,-1 1 14,1-19-14,-18 1 13,18 17-13,17-17 14,1 0-9,-1-18-5,0 0 14,1 35-14,-1-35 14,0 17 0,-35 1 1,18 0-15,0 17 13,0-35-13,-36 35 14,1-35-8,-1 36-6,36-19 13,-71 1-13,53-18 14,-71 0-14,36 17 14,-35-17-14,-1 0 13,18 0-13,1 0 14,16 0-14,19 0 13,35 0-7,-36 0-6,53 0 14,-17 0-14,18 0 13,-36 0 2,35 0 15,-35 0-30,-18-35 14,19 35-9,-19 0-5,-17 0 14,35 0-14,18 0 14,-18 0-14,35 0 13,0 0 17,1 0-15,-1 0-10,1-17 10,-19 17-15,1 0 14,0-18-14,-36 18 13,36 0-13,17 0 14,1 0-14,-1 0 13,0 0-13,-17 0 36,0-35 26,35 17-62</inkml:trace>
    </iact:actionData>
  </iact:action>
  <iact:action type="add" startTime="69397">
    <iact:property name="dataType"/>
    <iact:actionData xml:id="d10">
      <inkml:trace xmlns:inkml="http://www.w3.org/2003/InkML" xml:id="stk10" contextRef="#ctx0" brushRef="#br0">6597 10707 0,'18'0'46,"34"0"-30,-34 0 0,17 0 6,1 0-7,-1 0-14,-17 0 14,-1 0-14,19 0 14,-19 0-14,18 0 13,-17 0-13,17 0 14,-17 0-9,0 0-5,-1 0 14,19 0-14,-19 0 14,1 0 0,35 0-14,-36 0 14,19 0 1,-19-18-1,1 18 7,0 0-6,-1 0 0</inkml:trace>
    </iact:actionData>
  </iact:action>
  <iact:action type="add" startTime="83724">
    <iact:property name="dataType"/>
    <iact:actionData xml:id="d11">
      <inkml:trace xmlns:inkml="http://www.w3.org/2003/InkML" xml:id="stk11" contextRef="#ctx0" brushRef="#br0">10054 10777 0,'18'0'200,"17"0"-199,36 0 13,-36 0-13,18 0 14,35 0-14,-17 0 13,-19 0-13,19 0 14,17 0-14,-52 0 14,-1 0-9,35 0-5,-52 0 14,17 0 0,-17-17 1,0 17-15,-1 0 14,1 0-14,17-18 13,-17 18 2,17 0-10,18 0-5,-35 0 14,34 0-14,-34 0 29,106 0-29,-89 0 14,18-18-14,-18 18 13,18 0-13,-18 0 14,36-17-8,-36 17-6,0 0 13,1 0-13,17 0 14,-1 0-14,37 0 14,-54 0-14,36 0 13,-19 0 2,19 0-15,-36 0 13,18 0-7,0 0-6,-18 0 14,18 0-14,0 0 13,-18 0-13,1 0 14,-19 0-14,1 0 13,17 0-13,-17 0 14,17 0-14,-17 0 14,17 0-9,-17 0-5,35 0 14,-36 0 0,19 0-14,-1 0 14,0 0-14,18 17 14,-18-17-14,-17 0 13,35 0-13,-35 0 20,-1 0-20,18 0 14,-17 0 1,0 0-15,-1 0 13,19 0-13,-19 0 14,36 18-14,53 0 14,-71 17-14,1-35 13,34 0-7,-52 0-6,35 18 13,-36-18-13,19 0 14,-1 0 154,-35 17-168,35-17 14,-17 0 1,-1 0-1</inkml:trace>
    </iact:actionData>
  </iact:action>
  <iact:action type="add" startTime="89935">
    <iact:property name="dataType"/>
    <iact:actionData xml:id="d12">
      <inkml:trace xmlns:inkml="http://www.w3.org/2003/InkML" xml:id="stk12" contextRef="#ctx0" brushRef="#br0">14323 10883 0,'17'0'78,"19"0"-63,17 0-8,0 0-6,52 0 13,-16 0-13,34 0 14,0 0-14,1 0 14,-1 0-14,19 35 13,-37-35-13,-52 18 14,0-18-14,-35 0 14,-1 0-7</inkml:trace>
    </iact:actionData>
  </iact:action>
  <iact:action type="add" startTime="91199">
    <iact:property name="dataType"/>
    <iact:actionData xml:id="d13">
      <inkml:trace xmlns:inkml="http://www.w3.org/2003/InkML" xml:id="stk13" contextRef="#ctx0" brushRef="#br0">16986 10971 0,'36'0'131,"-1"0"-130,0 0 13,36 0-13,17 0 14,-53 0-14,53 0 14,0-17-14,-17 17 20,0-36-20,17 36 13,-53 0-13,36 0 14,-18 0-14,-1 0 14,-16 0-14,17 0 13,-18 0-13,0 0 14,0 0-14,36 0 14,-18 0-9,-18 0-5,36 0 13,-54 0-13,54 0 14,0 0-14,-54 0 14,54 0-14,-1 0 13,-52 0-13,52-17 14,-52 17-14,17 0 20,1-18-20,-1 18 14,-17 0-14,17 0 13,-17 0-13,-1 0 14,1 0-14,17 0 13,-17 0-13,17 0 14,-17 0-14,17 0 14,0 0-9,0 0-5,-17 0 14,35 0-14,0 0 14,17 0-14,-34 0 13,34 0-13,1 0 14,-18 0-14,0 0 13,0 0-13,0 0 21,-1 0-21,1 0 13,-35 0-13,53 0 14,-54 0-14,36 0 13,18 0-13,-1 0 14,-34 0-14,52 0 14,-18 0-14,54 18 13,-71-18-7,35 17-6,-18-17 14,19 0-14,-19 18 13,-35-18-13,1 0 14,17 0-14,-18 0 13,0 0-13,0 0 14,18 0-14,-17 0 14,-19 0-9,19 0-5,-1 0 14,0 0-14,-17 0 29</inkml:trace>
    </iact:actionData>
  </iact:action>
  <iact:action type="add" startTime="100483">
    <iact:property name="dataType"/>
    <iact:actionData xml:id="d14">
      <inkml:trace xmlns:inkml="http://www.w3.org/2003/InkML" xml:id="stk14" contextRef="#ctx0" brushRef="#br0">26935 10918 0,'-18'18'1,"18"0"35,-18-18-21,18 17 1,-35 19-15,17-36 29,-17 17-29,0 1 30,0 0-25,17-18-5,0 0 14,-35 0-14,36 0 13,-36 0-13,-18 0 14,36 0-14,-36 0 14,18 0-14,1 0 13,-1-18-13,-18 0 14,18-17-9,0 35-5,18-18 14,0 1-14,-18 17 13,0-36-13,53 19 14,-53-18-14,35 35 14,1-36-14,-19 19 13,19-1-13,-19-17 21,19 17-7,-1 18 1,18-18-1,-17 1-14,-1 17 14,18-18 23,0-17-7,0 17-15,0 1-1,0-1-14,0-17 14,0 17-14,0-17 14,0-1-9,0 1-5,0 0 14,0 0 0,0-1-14,0-17 0,18 18 13,-1 0 2,1-18-15,17 0 13,0-17-13,1 34 14,-1-17-9,-17 36-5,35-89 14,-36 88-14,36-35 14,-35 0-14,17 18 13,18-18-13,-18 36 14,0-19-14,-17 1 14,35 0-14,18-18 20,-36 35-20,18 1 13,-36 17-13,54-36 14,-18 36-14,0 0 0,35-17 13,0 17 1,0 0-14,-17 0 14,17 0-14,-17 0 14,-54 0-9,19 0-5,-19 0 14,19 0-14,-1 17 14,-18 1-14,36 17 13,-17-17-13,-19-1 14,1 36-14,0-53 13,17 71-13,-18-18 14,19-36-9,-19 54 10,-17-36-15,18 36 0,17-1 13,-35-52 1,0 53-14,0-36 14,0 18-14,0 0 14,0-18-14,0 0 13,0 18-7,0 0-6,-17-18 13,-1 18-13,0-35 14,1 0-14,-1 17 14,0-18-14,-17 19 13,18-36-13,17 17 14,-18 1-14,18 0 13,-18-1-7,18 1-6,-17-18 14,-1 18 0,0 17 1,1-35-1,-1 18 1,0-18 22,18 17 40,-17-17-71,-18 18 8,35-1 1,-36-17 0,36 18-1,-17-18 23</inkml:trace>
    </iact:actionData>
  </iact:action>
  <iact:action type="add" startTime="106494">
    <iact:property name="dataType"/>
    <iact:actionData xml:id="d15">
      <inkml:trace xmlns:inkml="http://www.w3.org/2003/InkML" xml:id="stk15" contextRef="#ctx0" brushRef="#br0">4374 15469 0,'18'-17'231,"0"17"-209,17 0-21,-17 0 13,35 0-13,-18 0 14,18 0-14,0 0 13,-18 0-13,18 0 14,-18 0-14,18 0 14,-35 0-14,52 0 13,-52 0-7,17 0-6,36 0 13,-54 0-13,19 0 14,17 0-14,-18 0 14,18 0-14,17 0 13,18 0-13,1 0 14,-1 0 1,0 0-10,0 0-5,18 0 14,-18 0-14,-35 0 13,35 0-13,-52 0 14,17 0-14,-36 0 14,36 0-14,-35 0 13,17 0-13,0 0 14,1 0-9,17 0-5,17 0 14,-35 0-14,18 0 14,18 0-14,-18 0 13,-36 0-13,36 0 14,-35 0-14,0 0 36,-1 0 110,1 0-132,0 0 139,-1 0-138,1 0-15,-1 0 13,1 0-13,35 0 14</inkml:trace>
    </iact:actionData>
  </iact:action>
  <iact:action type="add" startTime="109753">
    <iact:property name="dataType"/>
    <iact:actionData xml:id="d16">
      <inkml:trace xmlns:inkml="http://www.w3.org/2003/InkML" xml:id="stk16" contextRef="#ctx0" brushRef="#br0">2787 12859 0,'18'-18'31,"17"18"16,0 0-46,0 0 19,18 0-19,18 0 0,17 0 13,0 0 2,36 0-15,17 0 13,0 0-13,-18 0 14,54 0-14,-18 0 13,-18 0-13,0 0 14,35 0-8,-17 0-6,17 0 13,-35 0-13,36 0 14,-1 0-14,1 0 14,34 0-14,-34 0 13,-1 0-13,36 0 14,-71 0-14,35 0 13,-17 0-7,-18 0-6,-17 0 14,-1 0-14,-17 0 13,17 0-13,36 0 14,-18 0-14,-17 0 13,52 0 2,-52 0-15,-19 0 14,54 0-9,-71 0-5,0 0 14,1-18-14,-36 18 13,17 0-13,18 0 14,-17 0-14,-18 0 14,0 0-14,35 0 13,-18 0-13,19 0 14,-36 0-9,35 0-5,-18 0 14,19 0-14,-37 0 14,37 0-14,-1 0 13,-18 0-13,19 0 14,-36 0-14,35 0 14,-18 0 0,1 0-8,-1 0-6,-17 0 13,35 0-13,-17 0 14,0 0-14,17 0 14,0 0-14,0 0 13,36 0-13,-1 0 14,-35 0-14,1 0 13,-1 0-7,35 0-6,-35 0 14,-17 0-14,17 0 13,-17 0-13,-54 0 14,54 0-14,-53 0 13,-1 0-13,1 0 14,-1 0 39,36 0-39,-35 0-14,35 0 14,17 0-14,-34 0 14,34 0-14,-17 0 13,-35 0-7,17 0-6,0 0 13</inkml:trace>
    </iact:actionData>
  </iact:action>
  <iact:action type="add" startTime="115914">
    <iact:property name="dataType"/>
    <iact:actionData xml:id="d17">
      <inkml:trace xmlns:inkml="http://www.w3.org/2003/InkML" xml:id="stk17" contextRef="#ctx0" brushRef="#br0">16933 15240 0,'18'0'69,"17"0"-54,36 0-14,-1 0 14,1 0-14,17 0 13,18-35-13,-18 35 14,0-18-14,18 0 14,0 18-9,0-17-5,35-36 14,-71 53-14,19-18 13,34 1-13,-17-1 14,17-17-14,1 35 14,-71-18-14,35 18 13,0-18-13,36-35 14,-71 36-9,17-1 10,18 1-15,18-1 14,-35-17-14,-18 35 13,17-18-13,18 18 14,18-18-14,35 1 14,-17 17-14,-18-36 13,17 1-7,1 35-6,52 0 13,-53-17-13,1 17 14,17-18-14,-17-17 14,-1 35-14,53-36 13,-52 36-13,-1-17 14,1 17-14,-36 0 13,35-18-7,-52 18-6,-36 0 14,1-35-14,-1 35 13</inkml:trace>
    </iact:actionData>
  </iact:action>
  <iact:action type="add" startTime="117612">
    <iact:property name="dataType"/>
    <iact:actionData xml:id="d18">
      <inkml:trace xmlns:inkml="http://www.w3.org/2003/InkML" xml:id="stk18" contextRef="#ctx0" brushRef="#br0">24677 15011 0,'35'0'116,"53"0"-101,36 0-14,52 0 14,1 0-9,17 0-5,17 0 14,-34 0-14,-1 0 13,36 0-13,-36 0 14,0 0-14,1 0 14,-1 0-14,54 0 13,16 0-13,-16 0 20,34 0-20,-34 0 14,-1 0-14,18 0 14,-18 0-14,1 0 13,-19 0-13,-17 0 14,18 0-14,-71 0 14,35 0-14,-52 0 13,-36 0-7,36 0-6,-36 0 13,-18 0-13,-17 0 14,-35 0-14,-1 0 14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4T03:27:00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61">
    <iact:property name="dataType"/>
    <iact:actionData xml:id="d0">
      <inkml:trace xmlns:inkml="http://www.w3.org/2003/InkML" xml:id="stk0" contextRef="#ctx0" brushRef="#br0">3157 5838 0,'18'0'115,"53"0"-99,-36 0-15,18 0 14,17 0-14,-17 0 13,-18 0-13,36 0 14,-36 0-9,36 0-5,-53 0 14,52 0-14,-17 0 14,-18 0-14,18 0 13,18 0-13,-36 0 14,36 0-14,-19 0 13,-34 0-13,53 0 14,-36 0-8,0 0 8,-17 0-14,17 0 14,0 0-14,-17 0 13,17 0-13,18 0 14,0 0-14,-18 0 14,18 0-14,18 0 13,-18 0-7,-18 0-6,53 36 14,-35-36-14,-17 0 13,-1 0-13,0 0 14,18 0-14,0 0 13,-35 0 2,-1 0-15,18 0 14,1 0-9,34 17 9,-34-17-14,16 0 14,19 0-14,0 0 14,-18 0-14,-18 0 13,35 0-13,-52 0 14,35 0-14,-35 0 14,17 0-9,0 0-5,0 0 14,-17 0 0,35 0-14,-18 0 14,0 0-14,18 0 14,0 0-14,36 0 13,-54 0-13,18 0 14,35 0-9,-35 0 10,-18 0-15,36 0 14,-1 0-14,1 0 13,-36 0-13,53 0 14,-17 0-14,17 0 13,0 0-13,-17 0 14,17 0-8,35 18-6,-17 35 13,-18-53-13,1 18 14,34-18-14,-35 0 13,0 0-13,1 0 14,-19 0-14,36 0 14,-35 0-14,17 0 13,0 0-7,0 0-6,-17 0 14,17 0-14,-35 0 13,17 0 2,-17 0-15,18 0 13,-36 0-13,18 0 14,18 0-14,-36 0 14,0 0-9,0 0-5,18 0 14,-35 17-14,35-17 13,-18 0-13,36 0 14,-18 0-14,17 35 14,18-35-14,-35 18 13,18-18-13,-18 0 14,-36 0-8,1 0-6,0 0 13</inkml:trace>
    </iact:actionData>
  </iact:action>
  <iact:action type="add" startTime="6664">
    <iact:property name="dataType"/>
    <iact:actionData xml:id="d1">
      <inkml:trace xmlns:inkml="http://www.w3.org/2003/InkML" xml:id="stk1" contextRef="#ctx0" brushRef="#br0">2170 8502 0,'0'18'262,"17"-18"-239,18 17-22,18-17 13,-17 0 2,-1 18-15,36-18 13,-1 35-13,1-35 14,-18 18-14,17-18 14,-17 0-14,18 0 13,-54 0-7,36 0-6,-35 0 13,-1 0 203</inkml:trace>
    </iact:actionData>
  </iact:action>
  <iact:action type="add" startTime="8074">
    <iact:property name="dataType"/>
    <iact:actionData xml:id="d2">
      <inkml:trace xmlns:inkml="http://www.w3.org/2003/InkML" xml:id="stk2" contextRef="#ctx0" brushRef="#br0">4833 8802 0,'18'-18'147,"35"18"-132,17 0-14,-17 0 14,18 0-9,-1 0-5,1 0 14,-18 0-14,17 0 14,-17 0-14,18 0 13,-18 0 2,17 0-15,-17 0 14,-18 0-14,18-17 13,0-1-7,0 18-6,-35 0 13,35 0-13,-36 0 14,54 0-14,-36 0 14,18 0-14,0 0 13,35 0-13,-53 0 14,18 0-14,18 0 13,-18 0-7,17 0-6,-34-18 14,17 18-14,-1 0 13,-34 0-13,17-17 14,18 17-14,-35 0 13,17 0-13,-17 0 14,17 0-14,-17 0 14,17 0-9,0 0 10,1 0-15,-19 0 13,19 0-13,16 0 14,1 0-14,-17 0 14,17 0-14,-18 0 13,18 0-13,-36 0 14,54 0-9,-18 0-5,-35 0 14,52 0-14,-35 0 13,1 0-13,-1 0 14,18 0-14,-36 0 14,36 0-14,-35 0 13,35 0-13,-18 0 14,0 0-9,36 0-5,-36 0 14,18 0 1,-17 0-15,34 0 13,-35 0-13,1 0 14,34 0-14,-52 0 14,35 0-14,-18 0 13,0 0-7,1 0-6,-19 0 14,1 0-14,17 0 13,0 0-13,-17 0 14,17 0-14,1 0 13,17 0-13,-18 0 14,35 0-14,1 0 14,-1 0-9,-34 0-5,34 0 14,1 0-14,-1 0 13,-52 0 2,53 0-15,-54 0 14,36 0-14,-18 0 13,1 0-13,-19 0 14,1 0-9,0 0-5,-1 0 14,1 0 1,17 0-1,-17 0-14,35 0 14,-36 0 1,1 0-15,17 0 13,-17 0-7,0 0 24</inkml:trace>
    </iact:actionData>
  </iact:action>
  <iact:action type="add" startTime="11298">
    <iact:property name="dataType"/>
    <iact:actionData xml:id="d3">
      <inkml:trace xmlns:inkml="http://www.w3.org/2003/InkML" xml:id="stk3" contextRef="#ctx0" brushRef="#br0">5468 8714 0,'-18'17'15,"1"1"39,-1 0-39,-17-18 1,35 17-15,-18-17 13,1 0-13,17 18 14,-36-18 7,19 0-21,-1 17 13,-35-17 2,35 0 0,-17 0-1,18 0 1,-36 0 0,17 0-10,-17-35 10,36 18-15,-18-1 14,-18-17-14,17-1 13,1 19 2,17-1-15,1 0 13,-1 1-13,-17-19 20,17 1-20,1 35 14,-1-35-14,0 17 14,18-17 16,0 17-30,0 1 14,0-19-14,0 1 13,0 0-7,0 17-6,0 1 13,0-19-13,0 19 14,0-19-14,0 19 14,0-18-14,0 17 13,0-17-13,0 17 14,0-17-14,53-18 20,-35 35-5,17-17-15,-17 17 13,17 1-13,-35-1 14,35-17-14,18-1 14,-35 36-14,0-17 13,-1-1-13,18-17 14,-17 35-9,17-18 10,-17 1 0,35 17-1,-35-18 1,-1 18 0,18-18 6,-17 18 9,0 0-15,-1 0-1,1 0-14,0 0 14,17 0 0,-17 0-8,-1 0-6,54 18 14,-1 0 0,-34 34-14,-19-34 14,36 17-14,-35-17 14,17 17-14,0 1 13,-17-19-13,17 36 20,1-18-5,-19-35 0,-17 36-1,0-19 1,0 19-15,0-19 14,0 1 7,0 35-21,-17 0 29,17-36-14,-18 1-15,18 0 13,0-1-13</inkml:trace>
    </iact:actionData>
  </iact:action>
  <iact:action type="add" startTime="13532">
    <iact:property name="dataType"/>
    <iact:actionData xml:id="d4">
      <inkml:trace xmlns:inkml="http://www.w3.org/2003/InkML" xml:id="stk4" contextRef="#ctx0" brushRef="#br0">12965 8678 0,'17'0'84,"1"0"-83,35 0 14,17 0-14,-52 0 14,53 0 0,17 0-8,-18 0-6,36 0 13,18 0-13,-36 18 14,0-18-14,18 18 14,-36-18-14,-52 0 13,17 0-13</inkml:trace>
    </iact:actionData>
  </iact:action>
  <iact:action type="add" startTime="14844">
    <iact:property name="dataType"/>
    <iact:actionData xml:id="d5">
      <inkml:trace xmlns:inkml="http://www.w3.org/2003/InkML" xml:id="stk5" contextRef="#ctx0" brushRef="#br0">14852 8696 0,'53'0'169,"17"0"-168,1-18 13,52 18-13,-52-17 14,52-1-14,-105 0 14,70 1-9,-35 17-5,-35 0 14,-1-18-14,1 18 114,0 0-114,-1 0 13,19 0 2,-19 0-15,1 0 14,17 0 6,-17-18-5,0 18 0,-1 0-1,1 0 1</inkml:trace>
    </iact:actionData>
  </iact:action>
  <iact:action type="add" startTime="16086">
    <iact:property name="dataType"/>
    <iact:actionData xml:id="d6">
      <inkml:trace xmlns:inkml="http://www.w3.org/2003/InkML" xml:id="stk6" contextRef="#ctx0" brushRef="#br0">17833 8555 0,'106'0'1,"17"0"13,71 0 2,-35 0-15,35 0 13,-18 0-13,-17 0 14,18 0-14,-54 0 14,-35 0-9,-17 0-5,-54 0 14</inkml:trace>
    </iact:actionData>
  </iact:action>
  <iact:action type="add" startTime="18493">
    <iact:property name="dataType"/>
    <iact:actionData xml:id="d7">
      <inkml:trace xmlns:inkml="http://www.w3.org/2003/InkML" xml:id="stk7" contextRef="#ctx0" brushRef="#br0">14711 8714 0,'0'-18'147,"53"18"-132,-18 0 1,53-18-10,-53 1-5,71-1 14,-70 18-14,34 0 14,1-18-14,17 18 13,-35-17-13,-18 17 14,18 0-14,-18-18 14,-17 0-14,0 18 13,-1 0-7,36 0 8,-35 0-14,17 0 14,0 0 1,18 0-15,18 0 13,-36 0-13,18 0 14,-18 0-14,1 0 13</inkml:trace>
    </iact:actionData>
  </iact:action>
  <iact:action type="add" startTime="20102">
    <iact:property name="dataType"/>
    <iact:actionData xml:id="d8">
      <inkml:trace xmlns:inkml="http://www.w3.org/2003/InkML" xml:id="stk8" contextRef="#ctx0" brushRef="#br0">17886 8572 0,'53'-17'168,"-36"17"-167,54 0 14,52-18-14,-87 18 13,70-35-13,-89 35 14,54 0-14,-18-18 13,-36 18-13,1 0 14,17-17-14,-17 17 14,17 0-9,0 0-5,-17 0 14,17 0-14,1 0 14,-19 0-14,18-18 13,-17 0-13,0 18 14,35 0-14,-18 0 13,-17 0-13,-1 0 14,19 0-8,-1 0-6,0 0 13,-17-17-13,35 17 14,-36 0 0,1 0 1,17 0-15,-17 0 368,17 0-368,-17 35 13,-1 0 2,1-35 0,0 36-15,-1-1 20,1-18-5,-18 1 431,-35-18-431,17 0-1,-35 0-9,18 0-5,-36 0 14,-17 0-14,70 0 14,-52 0-14,-1 0 13,54 0-13,-19 0 14,19 0-14,-1 0 82,-17 0-52,35 18-30,-18-18 36,1 0-21,-1 0-15,0 0 14,1 0-14,-19 0 29,19 0-8,-1 0-21,-17 0 14,0 0-14,-36 0 13,0 0-13,1 0 14,52 0-14,-52 0 13,34 0-13,19 0 14,-1 0-14,0 0 168,-17 0-168,0 0 13,0 0-13,-36 0 14,1-36-14,34 36 14,19 0-9,-1 0-5,-17 0 14,17-17 1</inkml:trace>
    </iact:actionData>
  </iact:action>
  <iact:action type="add" startTime="28091">
    <iact:property name="dataType"/>
    <iact:actionData xml:id="d9">
      <inkml:trace xmlns:inkml="http://www.w3.org/2003/InkML" xml:id="stk9" contextRef="#ctx0" brushRef="#br0">15875 8149 0,'-18'0'131,"1"0"-116,-19 18-14,19-18 14,-36 0-14,35 0 14,-52 0-14,34 0 20,-17 0-20,-17 0 0,35 0 12,17-18-12,-17 1 14,-18 17-14,35 0 14,1-36-14,-1 19 13,0-1 2,1 0-15,-19-17 0,19 17 19,-1 1-19,18-1 14,-18 0-14,1 18 13,17-35-13,-18 0 14,1 17 1,17-17-1,0 17-14,0-17 14,-18 0-9,18 0 10,0-1-15,0 19 13,0-1-13,0-17 14,0 17-14,0-17 14,0 17-14,0-35 13,0 36 8,18-19-21,-18 19 14,17-1-14,36-70 14,-18 70 0,18-35-14,-35 36 14,35-1-14,-18-17 14,-17 35-14,17-18 13,36-17-7,-36 0-6,18 17 13,0 0-13,-18-17 14,18 17-14,-18 18 14,0 0 0,1 0-14,-1 0 14,-17-17 7,-1 17-21,36 0 14,-35 0-14,17 0 13,-17 0-13,-1 0 14,19 0-14,-1 0 13,-17 0 2,17 35-15,-18-17 20,1-18-20,0 53 14,-1-36 1,-17 18-15,18-17 13,0 35 2,-18-35 0,0 17-15,0 0 13,0 0-7,0 1-6,0 17 13,0-18 2,0 0 0,0 1-15,0-1 13,0-18 2,0 1-15,0 0 13,0-1-7,0 1 9,0 0-1,-36-1 17,36 1-17,0 0-14,-17-18 14,17 17-9,-53 18-5,35-17 29,-17-18-29,35 18 14,-53-1-14,35 1 14,18 0-14,-53-1 13,18 1 2,18 0-9,17-1 71</inkml:trace>
    </iact:actionData>
  </iact:action>
  <iact:action type="add" startTime="44369">
    <iact:property name="dataType"/>
    <iact:actionData xml:id="d10">
      <inkml:trace xmlns:inkml="http://www.w3.org/2003/InkML" xml:id="stk10" contextRef="#ctx0" brushRef="#br0">16951 10460 0,'-18'-18'69,"54"1"-54,-19 17-14,71 0 14,1 0-14,-1 0 13,18 0-13,35 0 14,-18 0-14,18 0 14,18 0-9,-53 0 10,0 0-15,0 0 0,-18 0 12,18 0 3,-18 0-15,0 0 14,0 0-14,-17 0 13,-1 0-13,-34 0 14,34 0-9,1 0-5,-18 0 14,35 0-14,18 0 14,-71 0-14,53 0 13,-17 0-13,-1 0 14,-52 0-14,35 0 13,-36 0-13,19 0 21,-19 0 295</inkml:trace>
    </iact:actionData>
  </iact:action>
  <iact:action type="add" startTime="45771">
    <iact:property name="dataType"/>
    <iact:actionData xml:id="d11">
      <inkml:trace xmlns:inkml="http://www.w3.org/2003/InkML" xml:id="stk11" contextRef="#ctx0" brushRef="#br0">22648 10037 0,'36'0'100,"-1"0"-99,18 0 13,-18 0-13,53 0 14,18 0-14,-18 0 13,18 0-7,53 0-6,-36 0 14,-34 0-14,-1 0 13,35 0-13,-35 0 14,1 0-14,-19 0 13,-35 0-13,18 0 14,0 0 1,-35 0-10,35 0-5,-36 0 14,36 0-14,18 0 13,-53 0-13,34 0 14,-16 0-14,-1 0 14,-17 0-14,17 0 13,-17 0-13,-1 0 20,1 0-5,17 0-15,0 0 14,1 0-14,17 0 13,-18 0-13,0 0 14,0 0-14,-17 0 14,0 0 6</inkml:trace>
    </iact:actionData>
  </iact:action>
  <iact:action type="add" startTime="48684">
    <iact:property name="dataType"/>
    <iact:actionData xml:id="d12">
      <inkml:trace xmlns:inkml="http://www.w3.org/2003/InkML" xml:id="stk12" contextRef="#ctx0" brushRef="#br0">7814 14323 0,'-18'17'100,"18"1"-99,53-18 13,18 0-13,17 53 14,36-35-14,-19-18 20,-16 0-20,52 17 14,-71-17-14,18 0 0,36 0 12,-36 0-12,0 18 14,18-18 1,-18 0-15,0 0 13,1 0-13,52 0 14,-35 0-9,-1 0-5,72 0 14,-54 0-14,54 0 14,-19 18-14,-34 17 13,52-35-13,-52 0 14,52 0-14,-88 0 14,36 0-14,-36 0 13,0 0-7,36 0-6,-36 0 13,35 0-13,18 0 14,-52 0-14,34 0 14,1 0-14,-1 0 13,18 0 2,-17 0-15,17 0 13,0 0-7,-18 0-6,1 0 14,-1 0-14,18 17 13,18-17-13,-35 0 14,52 0-14,-35 0 14,0 0-14,-17 0 13,34 0-13,19 0 20,-36 0-20,71 0 0,-18 0 13,53 0-13,-18 0 13,0 0-13,18 0 14,-53 0-14,18 0 14,0 0-14,-18 0 13,17 0-13,-70 0 20,71 0-20,0 18 14,-106-18-14,105 0 14,-52 0-14,35 0 13,18 0-13,-1 0 14,19 0-14,-1 0 14,0 0-14,18 0 13,-70 0-7,87 0-6,-70 0 13,35 0-13,18 35 14,-35 1-14,17-36 14,1 0-14,-54 0 13,0 0-13,36 0 14,0 0-14,-71 0 20,71 0-20,-1 0 14,-17 0-14,-17 0 13,34 0-13,19 0 14,-107 0-14,89 0 13,-36 0-13,1 0 14,17 0-14,17 0 14,1 0-9,-36 0-5,18 0 14,18 0-14,0-18 13,-1-17-13,19-1 14,17 36-14,17-35 14,1 18-14,-1-19 13,-34 1-13,-125-18 20,19-35-20,-71 88 14,-18-18-14,0-17 14,-35 17-14,18 1 13,0-1-13,-1 0 14,1 1-14,0-1 14,-18-17-14,17 35 13,-17-53-7,36 18-6,-19 35 13,1-53-13,-18 0 14,0 18-14,17-36 14,-17-17-14,0 0 13,0-1-13,0 19 14,0-18-14,-70-1 13,35 19-7,-18-36 9,-36 35-15,72 36 13,-71-35-13,17 52 14,-17-53-14,-18 36 13,0-18-13,-17 0 14,17 18-14,18 0 14,17 17-9,-35-52-5,1 34 14,-1-17-14,-18 0 14,36 18-14,-53 0 13,17-36-13,-34 18 14,17 36-14,-53-54 13,35 36-13,-53-18 14,36 0-8,-18-17 8,17 52-14,36 18 14,-35-18-14,52 1 13,1 17-13,-36 0 14,53 0-14,18 0 14,-35 0-14,-1 0 13,-17 0-7,-18 0-6,36 0 13,-54 0-13,72 0 14,-19 0-14,-52 0 14,52 0-14,1 0 13,-18 0-13,17-53 14,-35 53-14,18 0 14,-35-18-9,-18 0-5,0-17 14,-88 0 0,88 0-14,0 17 14,-36 0-14,19 18 14,-19-53-14,19 36 13,52-1-13,-17 18 14,52-35-9,18 35-5,-88 0 14,88 0-14,-52-35 14,-19 17-14,18-17 13,-52 17-13,70 18 14,-36-53-14,-70 53 14,-194 0 0,212 0-9,17 0-5,71 0 14,-70 0-14,17 0 14,-18 0-14,36 0 13,-36 0 2,18 0-15,17 0 13,-34 0-13,-1 0 0,36 0 20,-1 0-20,-52 0 13,0 0-13,17-17 30,-194 17-30,230 0 0,0 0 12,-36 0-12,53 0 14,53 0-14,-70 0 13,17 0-8,-35 0-5,-53-18 14,18 18 1,0 0-15,-18 0 0,70 0 12,1 0 3,-18 0-15,-18 0 14,71 0-14,-35 0 13,17 0-7,18 0-6,17 0 13,-17 0-13,35 0 14,36 35-14,-1-17 14,36-18-14,-18 17 13,0 19-13,18-19 14,-18 1-14,35-18 14,-35 0-9,18 35-5,-18-17 13,36 0 2,-54-1-15,36 18 13,-18 1-13,35-36 14,-35 35-14,18 0 14,0-17-14,17 17 13,-17-17-7,-36 70 8,71-35-14,-17-35 14,-19 52-14,36-17 14,-17 0-14,-1 0 13,18-35-13,0 34 14,0 19-14,-53-36 14,53 36-9,-17-1-5,-1-17 13,18-17-13,0 52 14,-35 0 1,17-35-15,18 0 13,0 35-13,-18-17 14,18 17-14,0-18 14,0 1-9,0-36-5,0 36 14,0-1-14,0-17 13,0 0-13,0 0 14,0-35-14,0 35 14,18-1-14,17 19 13,-17-18-13,0-35 14,-1-1-9,1 36-5,-1-53 14,1 71-14,0-71 13,17 35 2,-17 0-15,-1 1 14,1-19 0,-18 1 1,18 17-10,-18-17-5,17 17 14,1-17-14,-18 17 14,18 0-14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77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25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4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4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4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00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42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7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1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65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CB3E3-1BEF-4CBD-A926-5D10EB3FA16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6DFC-595D-4F2B-A436-29C11A0ED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2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microsoft.com/office/2011/relationships/inkAction" Target="../ink/inkAction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microsoft.com/office/2011/relationships/inkAction" Target="../ink/inkAction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microsoft.com/office/2011/relationships/inkAction" Target="../ink/inkAction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5" Type="http://schemas.microsoft.com/office/2011/relationships/inkAction" Target="../ink/inkAction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microsoft.com/office/2011/relationships/inkAction" Target="../ink/inkAction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microsoft.com/office/2011/relationships/inkAction" Target="../ink/inkAction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microsoft.com/office/2011/relationships/inkAction" Target="../ink/inkAction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Mathematical Statistics 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4400" dirty="0"/>
              <a:t>Lecture 4-1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"/>
    </mc:Choice>
    <mc:Fallback xmlns="">
      <p:transition spd="slow" advTm="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3" x="7258050" y="5207000"/>
          <p14:tracePt t="1234" x="7245350" y="5207000"/>
          <p14:tracePt t="1243" x="7232650" y="5207000"/>
          <p14:tracePt t="1252" x="7219950" y="5194300"/>
          <p14:tracePt t="1266" x="7181850" y="5162550"/>
          <p14:tracePt t="1283" x="7092950" y="5080000"/>
          <p14:tracePt t="1300" x="6959600" y="4978400"/>
          <p14:tracePt t="1316" x="6661150" y="4762500"/>
          <p14:tracePt t="1333" x="6102350" y="4394200"/>
          <p14:tracePt t="1350" x="5359400" y="3956050"/>
          <p14:tracePt t="1367" x="4705350" y="3606800"/>
          <p14:tracePt t="1383" x="4152900" y="3270250"/>
          <p14:tracePt t="1400" x="3644900" y="2971800"/>
          <p14:tracePt t="1416" x="3276600" y="2800350"/>
          <p14:tracePt t="1433" x="3098800" y="2730500"/>
          <p14:tracePt t="1450" x="3092450" y="2730500"/>
          <p14:tracePt t="1501" x="3079750" y="2730500"/>
          <p14:tracePt t="1517" x="3067050" y="2730500"/>
          <p14:tracePt t="1527" x="3060700" y="2730500"/>
          <p14:tracePt t="1533" x="3041650" y="2730500"/>
          <p14:tracePt t="1550" x="2959100" y="2730500"/>
          <p14:tracePt t="1566" x="2870200" y="2730500"/>
          <p14:tracePt t="1583" x="2794000" y="2730500"/>
          <p14:tracePt t="1602" x="2717800" y="2730500"/>
          <p14:tracePt t="1616" x="2686050" y="2730500"/>
          <p14:tracePt t="1633" x="2628900" y="2730500"/>
          <p14:tracePt t="1650" x="2559050" y="2730500"/>
          <p14:tracePt t="1666" x="2520950" y="2743200"/>
          <p14:tracePt t="1683" x="2489200" y="2755900"/>
          <p14:tracePt t="1700" x="2482850" y="2755900"/>
          <p14:tracePt t="1745" x="2470150" y="2762250"/>
          <p14:tracePt t="1763" x="2457450" y="2781300"/>
          <p14:tracePt t="1773" x="2451100" y="2794000"/>
          <p14:tracePt t="1778" x="2438400" y="2806700"/>
          <p14:tracePt t="1788" x="2425700" y="2832100"/>
          <p14:tracePt t="1801" x="2413000" y="2851150"/>
          <p14:tracePt t="1817" x="2406650" y="2901950"/>
          <p14:tracePt t="1833" x="2406650" y="2921000"/>
          <p14:tracePt t="1850" x="2406650" y="2933700"/>
          <p14:tracePt t="1867" x="2406650" y="2940050"/>
          <p14:tracePt t="1883" x="2400300" y="2959100"/>
          <p14:tracePt t="1900" x="2381250" y="2971800"/>
          <p14:tracePt t="1917" x="2374900" y="2984500"/>
          <p14:tracePt t="1933" x="2368550" y="2984500"/>
          <p14:tracePt t="1950" x="2362200" y="2990850"/>
          <p14:tracePt t="5982" x="2362200" y="2971800"/>
          <p14:tracePt t="5988" x="2355850" y="2933700"/>
          <p14:tracePt t="5996" x="2330450" y="2870200"/>
          <p14:tracePt t="6007" x="2317750" y="2813050"/>
          <p14:tracePt t="6023" x="2235200" y="2647950"/>
          <p14:tracePt t="6040" x="2082800" y="2381250"/>
          <p14:tracePt t="6057" x="1873250" y="2019300"/>
          <p14:tracePt t="6074" x="1543050" y="1581150"/>
          <p14:tracePt t="6090" x="1238250" y="1130300"/>
          <p14:tracePt t="6107" x="717550" y="463550"/>
          <p14:tracePt t="6123" x="412750" y="1206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1504950"/>
            <a:ext cx="10677525" cy="3848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1200" y="2101680"/>
              <a:ext cx="9252000" cy="31629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840" y="2092320"/>
                <a:ext cx="9270720" cy="3181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55"/>
    </mc:Choice>
    <mc:Fallback xmlns="">
      <p:transition spd="slow" advTm="55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7" y="1133475"/>
            <a:ext cx="11287125" cy="4591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720" y="457200"/>
              <a:ext cx="10986120" cy="530892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360" y="447840"/>
                <a:ext cx="11004840" cy="5327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7127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35"/>
    </mc:Choice>
    <mc:Fallback xmlns="">
      <p:transition spd="slow" advTm="157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1562100"/>
            <a:ext cx="10725150" cy="3733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2120" y="3098880"/>
              <a:ext cx="9277560" cy="28515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760" y="3089520"/>
                <a:ext cx="9296280" cy="2870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96"/>
    </mc:Choice>
    <mc:Fallback xmlns="">
      <p:transition spd="slow" advTm="76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" y="828675"/>
            <a:ext cx="11668125" cy="5200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360" y="2343240"/>
              <a:ext cx="11792520" cy="348624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000" y="2333880"/>
                <a:ext cx="11811240" cy="3504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76"/>
    </mc:Choice>
    <mc:Fallback xmlns="">
      <p:transition spd="slow" advTm="53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" y="709612"/>
            <a:ext cx="11344275" cy="5438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5040" y="622440"/>
              <a:ext cx="10941480" cy="5531040"/>
            </p14:xfrm>
          </p:contentPart>
        </mc:Choice>
        <mc:Fallback xmlns=""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680" y="613080"/>
                <a:ext cx="10960200" cy="5549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4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714"/>
    </mc:Choice>
    <mc:Fallback xmlns="">
      <p:transition spd="slow" advTm="159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48" y="78398"/>
            <a:ext cx="10191750" cy="67796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7440" y="1517760"/>
              <a:ext cx="10471320" cy="52390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8080" y="1508400"/>
                <a:ext cx="10490040" cy="5257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438"/>
    </mc:Choice>
    <mc:Fallback xmlns="">
      <p:transition spd="slow" advTm="301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5" x="215900" y="342900"/>
          <p14:tracePt t="575" x="222250" y="349250"/>
          <p14:tracePt t="579" x="241300" y="361950"/>
          <p14:tracePt t="591" x="260350" y="374650"/>
          <p14:tracePt t="604" x="292100" y="400050"/>
          <p14:tracePt t="620" x="336550" y="431800"/>
          <p14:tracePt t="637" x="381000" y="463550"/>
          <p14:tracePt t="654" x="419100" y="488950"/>
          <p14:tracePt t="670" x="457200" y="514350"/>
          <p14:tracePt t="687" x="501650" y="539750"/>
          <p14:tracePt t="704" x="546100" y="571500"/>
          <p14:tracePt t="720" x="609600" y="622300"/>
          <p14:tracePt t="737" x="673100" y="660400"/>
          <p14:tracePt t="755" x="723900" y="692150"/>
          <p14:tracePt t="771" x="742950" y="698500"/>
          <p14:tracePt t="787" x="749300" y="704850"/>
          <p14:tracePt t="11633" x="781050" y="704850"/>
          <p14:tracePt t="11641" x="908050" y="704850"/>
          <p14:tracePt t="11649" x="1104900" y="704850"/>
          <p14:tracePt t="11657" x="1301750" y="704850"/>
          <p14:tracePt t="11674" x="1606550" y="704850"/>
          <p14:tracePt t="11690" x="1885950" y="704850"/>
          <p14:tracePt t="11707" x="2133600" y="704850"/>
          <p14:tracePt t="11724" x="2470150" y="704850"/>
          <p14:tracePt t="11741" x="2844800" y="704850"/>
          <p14:tracePt t="11757" x="3257550" y="762000"/>
          <p14:tracePt t="11774" x="3606800" y="819150"/>
          <p14:tracePt t="11791" x="3860800" y="838200"/>
          <p14:tracePt t="11808" x="4089400" y="857250"/>
          <p14:tracePt t="11824" x="4216400" y="882650"/>
          <p14:tracePt t="11841" x="4356100" y="901700"/>
          <p14:tracePt t="11857" x="4521200" y="927100"/>
          <p14:tracePt t="11874" x="4711700" y="952500"/>
          <p14:tracePt t="11891" x="4870450" y="984250"/>
          <p14:tracePt t="11907" x="5022850" y="1009650"/>
          <p14:tracePt t="11924" x="5130800" y="1016000"/>
          <p14:tracePt t="11941" x="5238750" y="1035050"/>
          <p14:tracePt t="11957" x="5334000" y="1066800"/>
          <p14:tracePt t="11974" x="5429250" y="1085850"/>
          <p14:tracePt t="11991" x="5562600" y="1130300"/>
          <p14:tracePt t="11996" x="5632450" y="1143000"/>
          <p14:tracePt t="12009" x="5708650" y="1168400"/>
          <p14:tracePt t="12024" x="5746750" y="1181100"/>
          <p14:tracePt t="12041" x="5772150" y="1181100"/>
          <p14:tracePt t="12395" x="5765800" y="1181100"/>
          <p14:tracePt t="12402" x="5708650" y="1212850"/>
          <p14:tracePt t="12410" x="5651500" y="1244600"/>
          <p14:tracePt t="12419" x="5581650" y="1282700"/>
          <p14:tracePt t="12436" x="5486400" y="1327150"/>
          <p14:tracePt t="12452" x="5461000" y="1339850"/>
          <p14:tracePt t="12469" x="5454650" y="1339850"/>
          <p14:tracePt t="12485" x="5448300" y="1352550"/>
          <p14:tracePt t="12508" x="5441950" y="1358900"/>
          <p14:tracePt t="12519" x="5441950" y="1371600"/>
          <p14:tracePt t="12536" x="5429250" y="1390650"/>
          <p14:tracePt t="12552" x="5391150" y="1435100"/>
          <p14:tracePt t="12569" x="5346700" y="1460500"/>
          <p14:tracePt t="12586" x="5302250" y="1473200"/>
          <p14:tracePt t="12602" x="5257800" y="1498600"/>
          <p14:tracePt t="12619" x="5226050" y="1511300"/>
          <p14:tracePt t="12636" x="5207000" y="1524000"/>
          <p14:tracePt t="12652" x="5200650" y="1524000"/>
          <p14:tracePt t="12669" x="5200650" y="1530350"/>
          <p14:tracePt t="12708" x="5194300" y="1536700"/>
          <p14:tracePt t="12719" x="5187950" y="1536700"/>
          <p14:tracePt t="12736" x="5181600" y="1549400"/>
          <p14:tracePt t="12752" x="5175250" y="1549400"/>
          <p14:tracePt t="12769" x="5168900" y="1574800"/>
          <p14:tracePt t="12786" x="5156200" y="1574800"/>
          <p14:tracePt t="12819" x="5124450" y="1593850"/>
          <p14:tracePt t="12836" x="5099050" y="1606550"/>
          <p14:tracePt t="12853" x="5067300" y="1612900"/>
          <p14:tracePt t="12869" x="5035550" y="1625600"/>
          <p14:tracePt t="12886" x="4997450" y="1631950"/>
          <p14:tracePt t="12903" x="4959350" y="1638300"/>
          <p14:tracePt t="12919" x="4953000" y="1638300"/>
          <p14:tracePt t="12964" x="4940300" y="1638300"/>
          <p14:tracePt t="12978" x="4933950" y="1638300"/>
          <p14:tracePt t="12994" x="4927600" y="1638300"/>
          <p14:tracePt t="13003" x="4914900" y="1638300"/>
          <p14:tracePt t="13026" x="4908550" y="1638300"/>
          <p14:tracePt t="13042" x="4902200" y="1638300"/>
          <p14:tracePt t="13626" x="4895850" y="1638300"/>
          <p14:tracePt t="13634" x="4883150" y="1638300"/>
          <p14:tracePt t="13642" x="4857750" y="1638300"/>
          <p14:tracePt t="13653" x="4826000" y="1638300"/>
          <p14:tracePt t="13666" x="4787900" y="1638300"/>
          <p14:tracePt t="13683" x="4743450" y="1651000"/>
          <p14:tracePt t="13700" x="4718050" y="1657350"/>
          <p14:tracePt t="13717" x="4679950" y="1657350"/>
          <p14:tracePt t="13734" x="4616450" y="1657350"/>
          <p14:tracePt t="13750" x="4559300" y="1657350"/>
          <p14:tracePt t="13767" x="4521200" y="1657350"/>
          <p14:tracePt t="13784" x="4502150" y="1657350"/>
          <p14:tracePt t="13802" x="4495800" y="1657350"/>
          <p14:tracePt t="13817" x="4476750" y="1657350"/>
          <p14:tracePt t="13866" x="4470400" y="1657350"/>
          <p14:tracePt t="13882" x="4451350" y="1663700"/>
          <p14:tracePt t="13915" x="4445000" y="1663700"/>
          <p14:tracePt t="13922" x="4432300" y="1663700"/>
          <p14:tracePt t="13933" x="4425950" y="1663700"/>
          <p14:tracePt t="13939" x="4406900" y="1670050"/>
          <p14:tracePt t="13950" x="4394200" y="1670050"/>
          <p14:tracePt t="13967" x="4349750" y="1670050"/>
          <p14:tracePt t="13984" x="4318000" y="1670050"/>
          <p14:tracePt t="14002" x="4210050" y="1670050"/>
          <p14:tracePt t="14017" x="4114800" y="1670050"/>
          <p14:tracePt t="14034" x="4038600" y="1670050"/>
          <p14:tracePt t="14050" x="4006850" y="1670050"/>
          <p14:tracePt t="14067" x="3975100" y="1670050"/>
          <p14:tracePt t="14115" x="3962400" y="1670050"/>
          <p14:tracePt t="14124" x="3956050" y="1670050"/>
          <p14:tracePt t="14139" x="3937000" y="1670050"/>
          <p14:tracePt t="14150" x="3930650" y="1670050"/>
          <p14:tracePt t="14167" x="3892550" y="1663700"/>
          <p14:tracePt t="14184" x="3873500" y="1657350"/>
          <p14:tracePt t="14201" x="3848100" y="1657350"/>
          <p14:tracePt t="14217" x="3803650" y="1651000"/>
          <p14:tracePt t="14234" x="3784600" y="1651000"/>
          <p14:tracePt t="14250" x="3778250" y="1651000"/>
          <p14:tracePt t="14284" x="3771900" y="1651000"/>
          <p14:tracePt t="42159" x="3759200" y="1651000"/>
          <p14:tracePt t="42169" x="3733800" y="1651000"/>
          <p14:tracePt t="42177" x="3702050" y="1651000"/>
          <p14:tracePt t="42185" x="3670300" y="1651000"/>
          <p14:tracePt t="42200" x="3549650" y="1638300"/>
          <p14:tracePt t="42217" x="3409950" y="1625600"/>
          <p14:tracePt t="42234" x="3238500" y="1600200"/>
          <p14:tracePt t="42250" x="3060700" y="1581150"/>
          <p14:tracePt t="42257" x="2978150" y="1581150"/>
          <p14:tracePt t="42267" x="2921000" y="1581150"/>
          <p14:tracePt t="42284" x="2838450" y="1581150"/>
          <p14:tracePt t="42300" x="2794000" y="1581150"/>
          <p14:tracePt t="42317" x="2774950" y="1581150"/>
          <p14:tracePt t="42334" x="2768600" y="1581150"/>
          <p14:tracePt t="42350" x="2755900" y="1581150"/>
          <p14:tracePt t="42384" x="2749550" y="1581150"/>
          <p14:tracePt t="42408" x="2743200" y="1581150"/>
          <p14:tracePt t="42458" x="2730500" y="1581150"/>
          <p14:tracePt t="42464" x="2724150" y="1581150"/>
          <p14:tracePt t="42479" x="2717800" y="1581150"/>
          <p14:tracePt t="42489" x="2705100" y="1581150"/>
          <p14:tracePt t="42501" x="2698750" y="1581150"/>
          <p14:tracePt t="42518" x="2641600" y="1587500"/>
          <p14:tracePt t="42534" x="2590800" y="1593850"/>
          <p14:tracePt t="42551" x="2546350" y="1606550"/>
          <p14:tracePt t="42567" x="2508250" y="1619250"/>
          <p14:tracePt t="42650" x="2520950" y="1619250"/>
          <p14:tracePt t="42655" x="2552700" y="1619250"/>
          <p14:tracePt t="42667" x="2571750" y="1619250"/>
          <p14:tracePt t="42684" x="2635250" y="1619250"/>
          <p14:tracePt t="42701" x="2743200" y="1606550"/>
          <p14:tracePt t="42718" x="2895600" y="1606550"/>
          <p14:tracePt t="42734" x="3168650" y="1606550"/>
          <p14:tracePt t="42751" x="3359150" y="1606550"/>
          <p14:tracePt t="42768" x="3536950" y="1606550"/>
          <p14:tracePt t="42784" x="3695700" y="1606550"/>
          <p14:tracePt t="42801" x="3841750" y="1606550"/>
          <p14:tracePt t="42817" x="3968750" y="1606550"/>
          <p14:tracePt t="42834" x="4089400" y="1606550"/>
          <p14:tracePt t="42851" x="4191000" y="1606550"/>
          <p14:tracePt t="42867" x="4318000" y="1606550"/>
          <p14:tracePt t="42884" x="4438650" y="1606550"/>
          <p14:tracePt t="42901" x="4552950" y="1606550"/>
          <p14:tracePt t="42920" x="4775200" y="1600200"/>
          <p14:tracePt t="42934" x="4864100" y="1587500"/>
          <p14:tracePt t="42951" x="5168900" y="1543050"/>
          <p14:tracePt t="42968" x="5321300" y="1517650"/>
          <p14:tracePt t="42984" x="5429250" y="1504950"/>
          <p14:tracePt t="43001" x="5530850" y="1498600"/>
          <p14:tracePt t="43018" x="5638800" y="1473200"/>
          <p14:tracePt t="43034" x="5708650" y="1466850"/>
          <p14:tracePt t="43051" x="5740400" y="1454150"/>
          <p14:tracePt t="43068" x="5759450" y="1447800"/>
          <p14:tracePt t="43085" x="5765800" y="1441450"/>
          <p14:tracePt t="43101" x="5778500" y="1435100"/>
          <p14:tracePt t="43135" x="5784850" y="1428750"/>
          <p14:tracePt t="43408" x="5797550" y="1428750"/>
          <p14:tracePt t="43415" x="5816600" y="1428750"/>
          <p14:tracePt t="43423" x="5848350" y="1428750"/>
          <p14:tracePt t="43432" x="5892800" y="1416050"/>
          <p14:tracePt t="43448" x="5943600" y="1409700"/>
          <p14:tracePt t="43465" x="5969000" y="1397000"/>
          <p14:tracePt t="43482" x="6019800" y="1397000"/>
          <p14:tracePt t="43498" x="6026150" y="1416050"/>
          <p14:tracePt t="43515" x="5918200" y="1422400"/>
          <p14:tracePt t="43532" x="5873750" y="1422400"/>
          <p14:tracePt t="43659" x="5873750" y="1428750"/>
          <p14:tracePt t="43665" x="5873750" y="1441450"/>
          <p14:tracePt t="43731" x="5861050" y="1441450"/>
          <p14:tracePt t="43738" x="5810250" y="1441450"/>
          <p14:tracePt t="43749" x="5765800" y="1435100"/>
          <p14:tracePt t="43765" x="5676900" y="1409700"/>
          <p14:tracePt t="43783" x="5651500" y="1409700"/>
          <p14:tracePt t="43803" x="5651500" y="1416050"/>
          <p14:tracePt t="43815" x="5645150" y="1428750"/>
          <p14:tracePt t="43832" x="5638800" y="1428750"/>
          <p14:tracePt t="43849" x="5632450" y="1435100"/>
          <p14:tracePt t="43882" x="5632450" y="1441450"/>
          <p14:tracePt t="43899" x="5645150" y="1447800"/>
          <p14:tracePt t="43916" x="5702300" y="1460500"/>
          <p14:tracePt t="43932" x="5810250" y="1466850"/>
          <p14:tracePt t="43949" x="6007100" y="1504950"/>
          <p14:tracePt t="43965" x="6248400" y="1543050"/>
          <p14:tracePt t="43982" x="6559550" y="1606550"/>
          <p14:tracePt t="44000" x="7080250" y="1714500"/>
          <p14:tracePt t="44016" x="7493000" y="1771650"/>
          <p14:tracePt t="44032" x="7816850" y="1803400"/>
          <p14:tracePt t="44049" x="8032750" y="1803400"/>
          <p14:tracePt t="44065" x="8172450" y="1803400"/>
          <p14:tracePt t="44082" x="8242300" y="1803400"/>
          <p14:tracePt t="44099" x="8261350" y="1803400"/>
          <p14:tracePt t="44116" x="8267700" y="1803400"/>
          <p14:tracePt t="44154" x="8280400" y="1803400"/>
          <p14:tracePt t="44170" x="8286750" y="1803400"/>
          <p14:tracePt t="44192" x="8293100" y="1803400"/>
          <p14:tracePt t="44205" x="8299450" y="1803400"/>
          <p14:tracePt t="44216" x="8312150" y="1803400"/>
          <p14:tracePt t="44232" x="8318500" y="1803400"/>
          <p14:tracePt t="44249" x="8331200" y="1803400"/>
          <p14:tracePt t="44266" x="8337550" y="1803400"/>
          <p14:tracePt t="44923" x="8324850" y="1803400"/>
          <p14:tracePt t="44932" x="8267700" y="1803400"/>
          <p14:tracePt t="44939" x="8204200" y="1803400"/>
          <p14:tracePt t="44957" x="8026400" y="1803400"/>
          <p14:tracePt t="44961" x="7943850" y="1803400"/>
          <p14:tracePt t="44978" x="7804150" y="1803400"/>
          <p14:tracePt t="44994" x="7708900" y="1803400"/>
          <p14:tracePt t="45011" x="7658100" y="1803400"/>
          <p14:tracePt t="45028" x="7632700" y="1803400"/>
          <p14:tracePt t="45044" x="7613650" y="1803400"/>
          <p14:tracePt t="45061" x="7607300" y="1803400"/>
          <p14:tracePt t="45078" x="7594600" y="1803400"/>
          <p14:tracePt t="45095" x="7588250" y="1803400"/>
          <p14:tracePt t="45111" x="7581900" y="1803400"/>
          <p14:tracePt t="45128" x="7575550" y="1803400"/>
          <p14:tracePt t="45144" x="7562850" y="1816100"/>
          <p14:tracePt t="45260" x="7556500" y="1816100"/>
          <p14:tracePt t="48218" x="7543800" y="1822450"/>
          <p14:tracePt t="48251" x="7537450" y="1822450"/>
          <p14:tracePt t="48259" x="7531100" y="1828800"/>
          <p14:tracePt t="48267" x="7524750" y="1828800"/>
          <p14:tracePt t="48275" x="7518400" y="1828800"/>
          <p14:tracePt t="48292" x="7486650" y="1828800"/>
          <p14:tracePt t="48309" x="7461250" y="1828800"/>
          <p14:tracePt t="48325" x="7429500" y="1841500"/>
          <p14:tracePt t="48331" x="7429500" y="1847850"/>
          <p14:tracePt t="48342" x="7416800" y="1847850"/>
          <p14:tracePt t="48413" x="7410450" y="1854200"/>
          <p14:tracePt t="48436" x="7404100" y="1854200"/>
          <p14:tracePt t="48452" x="7397750" y="1854200"/>
          <p14:tracePt t="48460" x="7391400" y="1854200"/>
          <p14:tracePt t="48465" x="7372350" y="1860550"/>
          <p14:tracePt t="48476" x="7353300" y="1860550"/>
          <p14:tracePt t="48492" x="7296150" y="1860550"/>
          <p14:tracePt t="48509" x="7226300" y="1860550"/>
          <p14:tracePt t="48525" x="7118350" y="1860550"/>
          <p14:tracePt t="48542" x="6997700" y="1860550"/>
          <p14:tracePt t="48559" x="6902450" y="1860550"/>
          <p14:tracePt t="48576" x="6864350" y="1860550"/>
          <p14:tracePt t="48593" x="6832600" y="1860550"/>
          <p14:tracePt t="48609" x="6813550" y="1860550"/>
          <p14:tracePt t="48626" x="6807200" y="1860550"/>
          <p14:tracePt t="48659" x="6794500" y="1860550"/>
          <p14:tracePt t="48676" x="6769100" y="1860550"/>
          <p14:tracePt t="48692" x="6737350" y="1860550"/>
          <p14:tracePt t="48709" x="6699250" y="1860550"/>
          <p14:tracePt t="48726" x="6616700" y="1841500"/>
          <p14:tracePt t="48742" x="6565900" y="1835150"/>
          <p14:tracePt t="48759" x="6464300" y="1822450"/>
          <p14:tracePt t="48776" x="6343650" y="1803400"/>
          <p14:tracePt t="48793" x="6254750" y="1790700"/>
          <p14:tracePt t="48809" x="6203950" y="1790700"/>
          <p14:tracePt t="48826" x="6184900" y="1790700"/>
          <p14:tracePt t="50845" x="6178550" y="1790700"/>
          <p14:tracePt t="50853" x="6172200" y="1790700"/>
          <p14:tracePt t="50860" x="6165850" y="1790700"/>
          <p14:tracePt t="50871" x="6159500" y="1790700"/>
          <p14:tracePt t="50888" x="6127750" y="1784350"/>
          <p14:tracePt t="50904" x="6089650" y="1771650"/>
          <p14:tracePt t="50921" x="6064250" y="1771650"/>
          <p14:tracePt t="50938" x="6038850" y="1765300"/>
          <p14:tracePt t="50954" x="6013450" y="1765300"/>
          <p14:tracePt t="50971" x="5994400" y="1765300"/>
          <p14:tracePt t="50988" x="5975350" y="1765300"/>
          <p14:tracePt t="51004" x="5969000" y="1765300"/>
          <p14:tracePt t="51021" x="5962650" y="1758950"/>
          <p14:tracePt t="51038" x="5937250" y="1758950"/>
          <p14:tracePt t="51054" x="5899150" y="1746250"/>
          <p14:tracePt t="51071" x="5848350" y="1746250"/>
          <p14:tracePt t="51088" x="5784850" y="1746250"/>
          <p14:tracePt t="51104" x="5715000" y="1746250"/>
          <p14:tracePt t="51121" x="5651500" y="1746250"/>
          <p14:tracePt t="51139" x="5588000" y="1746250"/>
          <p14:tracePt t="51155" x="5543550" y="1739900"/>
          <p14:tracePt t="51171" x="5505450" y="1733550"/>
          <p14:tracePt t="51188" x="5499100" y="1733550"/>
          <p14:tracePt t="51270" x="5492750" y="1733550"/>
          <p14:tracePt t="51275" x="5486400" y="1733550"/>
          <p14:tracePt t="51288" x="5480050" y="1733550"/>
          <p14:tracePt t="51304" x="5435600" y="1733550"/>
          <p14:tracePt t="51321" x="5384800" y="1733550"/>
          <p14:tracePt t="51338" x="5276850" y="1733550"/>
          <p14:tracePt t="51354" x="5080000" y="1733550"/>
          <p14:tracePt t="51371" x="4972050" y="1733550"/>
          <p14:tracePt t="51388" x="4895850" y="1733550"/>
          <p14:tracePt t="51405" x="4870450" y="1733550"/>
          <p14:tracePt t="51542" x="4857750" y="1733550"/>
          <p14:tracePt t="51548" x="4851400" y="1733550"/>
          <p14:tracePt t="51563" x="4838700" y="1739900"/>
          <p14:tracePt t="51572" x="4826000" y="1746250"/>
          <p14:tracePt t="51588" x="4781550" y="1778000"/>
          <p14:tracePt t="51605" x="4718050" y="1828800"/>
          <p14:tracePt t="51622" x="4654550" y="1885950"/>
          <p14:tracePt t="51638" x="4597400" y="1962150"/>
          <p14:tracePt t="51655" x="4514850" y="2076450"/>
          <p14:tracePt t="51671" x="4432300" y="2184400"/>
          <p14:tracePt t="51688" x="4349750" y="2298700"/>
          <p14:tracePt t="51705" x="4267200" y="2425700"/>
          <p14:tracePt t="51721" x="4216400" y="2552700"/>
          <p14:tracePt t="51738" x="4146550" y="2698750"/>
          <p14:tracePt t="51755" x="4114800" y="2781300"/>
          <p14:tracePt t="51771" x="4095750" y="2851150"/>
          <p14:tracePt t="51788" x="4070350" y="2914650"/>
          <p14:tracePt t="51805" x="4070350" y="2946400"/>
          <p14:tracePt t="51822" x="4051300" y="2978150"/>
          <p14:tracePt t="51838" x="4038600" y="3003550"/>
          <p14:tracePt t="51855" x="4019550" y="3028950"/>
          <p14:tracePt t="51872" x="3994150" y="3073400"/>
          <p14:tracePt t="51888" x="3949700" y="3143250"/>
          <p14:tracePt t="51894" x="3937000" y="3168650"/>
          <p14:tracePt t="51905" x="3924300" y="3206750"/>
          <p14:tracePt t="51923" x="3911600" y="3308350"/>
          <p14:tracePt t="51939" x="3898900" y="3517900"/>
          <p14:tracePt t="51955" x="3873500" y="3702050"/>
          <p14:tracePt t="51972" x="3860800" y="3848100"/>
          <p14:tracePt t="51988" x="3835400" y="4019550"/>
          <p14:tracePt t="52005" x="3797300" y="4152900"/>
          <p14:tracePt t="52022" x="3784600" y="4254500"/>
          <p14:tracePt t="52038" x="3752850" y="4356100"/>
          <p14:tracePt t="52055" x="3727450" y="4425950"/>
          <p14:tracePt t="52072" x="3689350" y="4476750"/>
          <p14:tracePt t="52089" x="3657600" y="4521200"/>
          <p14:tracePt t="52105" x="3625850" y="4552950"/>
          <p14:tracePt t="52125" x="3587750" y="4572000"/>
          <p14:tracePt t="52139" x="3556000" y="4584700"/>
          <p14:tracePt t="52155" x="3479800" y="4591050"/>
          <p14:tracePt t="52172" x="3378200" y="4591050"/>
          <p14:tracePt t="52189" x="3244850" y="4591050"/>
          <p14:tracePt t="52205" x="3124200" y="4591050"/>
          <p14:tracePt t="52222" x="2984500" y="4572000"/>
          <p14:tracePt t="52239" x="2876550" y="4565650"/>
          <p14:tracePt t="52255" x="2736850" y="4546600"/>
          <p14:tracePt t="52272" x="2597150" y="4521200"/>
          <p14:tracePt t="52288" x="2476500" y="4508500"/>
          <p14:tracePt t="52305" x="2368550" y="4483100"/>
          <p14:tracePt t="52322" x="2216150" y="4464050"/>
          <p14:tracePt t="52339" x="2114550" y="4451350"/>
          <p14:tracePt t="52355" x="2025650" y="4438650"/>
          <p14:tracePt t="52372" x="1962150" y="4432300"/>
          <p14:tracePt t="52389" x="1905000" y="4419600"/>
          <p14:tracePt t="52406" x="1847850" y="4413250"/>
          <p14:tracePt t="52422" x="1784350" y="4400550"/>
          <p14:tracePt t="52439" x="1733550" y="4381500"/>
          <p14:tracePt t="52456" x="1701800" y="4381500"/>
          <p14:tracePt t="52472" x="1701800" y="4375150"/>
          <p14:tracePt t="52489" x="1670050" y="4368800"/>
          <p14:tracePt t="52506" x="1612900" y="4349750"/>
          <p14:tracePt t="52524" x="1530350" y="4337050"/>
          <p14:tracePt t="52539" x="1466850" y="4330700"/>
          <p14:tracePt t="52556" x="1416050" y="4318000"/>
          <p14:tracePt t="52572" x="1397000" y="4311650"/>
          <p14:tracePt t="52589" x="1390650" y="4311650"/>
          <p14:tracePt t="52606" x="1384300" y="4305300"/>
          <p14:tracePt t="52622" x="1377950" y="4298950"/>
          <p14:tracePt t="52639" x="1365250" y="4286250"/>
          <p14:tracePt t="52656" x="1358900" y="4267200"/>
          <p14:tracePt t="52672" x="1346200" y="4254500"/>
          <p14:tracePt t="52689" x="1333500" y="4235450"/>
          <p14:tracePt t="52707" x="1308100" y="4210050"/>
          <p14:tracePt t="52723" x="1295400" y="4203700"/>
          <p14:tracePt t="52739" x="1282700" y="4191000"/>
          <p14:tracePt t="52756" x="1282700" y="4184650"/>
          <p14:tracePt t="52773" x="1282700" y="4171950"/>
          <p14:tracePt t="52789" x="1276350" y="4171950"/>
          <p14:tracePt t="52806" x="1276350" y="4159250"/>
          <p14:tracePt t="52822" x="1276350" y="4146550"/>
          <p14:tracePt t="52839" x="1263650" y="4127500"/>
          <p14:tracePt t="52856" x="1250950" y="4108450"/>
          <p14:tracePt t="52873" x="1231900" y="4083050"/>
          <p14:tracePt t="52889" x="1225550" y="4076700"/>
          <p14:tracePt t="52899" x="1225550" y="4070350"/>
          <p14:tracePt t="52906" x="1225550" y="4064000"/>
          <p14:tracePt t="52923" x="1225550" y="4044950"/>
          <p14:tracePt t="52939" x="1212850" y="4038600"/>
          <p14:tracePt t="52973" x="1212850" y="4025900"/>
          <p14:tracePt t="52990" x="1219200" y="4019550"/>
          <p14:tracePt t="53006" x="1231900" y="3994150"/>
          <p14:tracePt t="53023" x="1244600" y="3975100"/>
          <p14:tracePt t="53040" x="1270000" y="3930650"/>
          <p14:tracePt t="53056" x="1339850" y="3854450"/>
          <p14:tracePt t="53073" x="1435100" y="3778250"/>
          <p14:tracePt t="53089" x="1600200" y="3683000"/>
          <p14:tracePt t="53107" x="1739900" y="3594100"/>
          <p14:tracePt t="53123" x="1962150" y="3467100"/>
          <p14:tracePt t="53139" x="2076450" y="3397250"/>
          <p14:tracePt t="53156" x="2133600" y="3359150"/>
          <p14:tracePt t="53173" x="2139950" y="3352800"/>
          <p14:tracePt t="53190" x="2139950" y="3340100"/>
          <p14:tracePt t="53223" x="2146300" y="3327400"/>
          <p14:tracePt t="53240" x="2159000" y="3314700"/>
          <p14:tracePt t="53256" x="2159000" y="3308350"/>
          <p14:tracePt t="53273" x="2165350" y="3308350"/>
          <p14:tracePt t="53349" x="2165350" y="3289300"/>
          <p14:tracePt t="53364" x="2159000" y="3289300"/>
          <p14:tracePt t="53372" x="2127250" y="3282950"/>
          <p14:tracePt t="53384" x="2095500" y="3276600"/>
          <p14:tracePt t="53390" x="2032000" y="3276600"/>
          <p14:tracePt t="53406" x="1943100" y="3276600"/>
          <p14:tracePt t="53423" x="1911350" y="3276600"/>
          <p14:tracePt t="53456" x="1898650" y="3276600"/>
          <p14:tracePt t="53473" x="1898650" y="3289300"/>
          <p14:tracePt t="53490" x="1936750" y="3295650"/>
          <p14:tracePt t="53509" x="2032000" y="3321050"/>
          <p14:tracePt t="53523" x="2330450" y="3327400"/>
          <p14:tracePt t="53540" x="2762250" y="3327400"/>
          <p14:tracePt t="53556" x="3365500" y="3327400"/>
          <p14:tracePt t="53573" x="3816350" y="3282950"/>
          <p14:tracePt t="53590" x="4095750" y="3238500"/>
          <p14:tracePt t="53607" x="4241800" y="3206750"/>
          <p14:tracePt t="53623" x="4254500" y="3200400"/>
          <p14:tracePt t="53664" x="4260850" y="3200400"/>
          <p14:tracePt t="54120" x="4260850" y="3194050"/>
          <p14:tracePt t="54133" x="4241800" y="3194050"/>
          <p14:tracePt t="54149" x="4210050" y="3194050"/>
          <p14:tracePt t="54157" x="4165600" y="3206750"/>
          <p14:tracePt t="54166" x="4057650" y="3225800"/>
          <p14:tracePt t="54177" x="3937000" y="3257550"/>
          <p14:tracePt t="54194" x="3460750" y="3321050"/>
          <p14:tracePt t="54212" x="2901950" y="3403600"/>
          <p14:tracePt t="54229" x="2228850" y="3511550"/>
          <p14:tracePt t="54244" x="2051050" y="3530600"/>
          <p14:tracePt t="54260" x="2000250" y="3536950"/>
          <p14:tracePt t="54456" x="1968500" y="3536950"/>
          <p14:tracePt t="54464" x="1936750" y="3536950"/>
          <p14:tracePt t="54468" x="1879600" y="3536950"/>
          <p14:tracePt t="54485" x="1841500" y="3536950"/>
          <p14:tracePt t="54500" x="1765300" y="3536950"/>
          <p14:tracePt t="54516" x="1746250" y="3536950"/>
          <p14:tracePt t="54717" x="1752600" y="3536950"/>
          <p14:tracePt t="54727" x="1778000" y="3536950"/>
          <p14:tracePt t="54733" x="1790700" y="3536950"/>
          <p14:tracePt t="54742" x="1822450" y="3536950"/>
          <p14:tracePt t="54757" x="1924050" y="3517900"/>
          <p14:tracePt t="54774" x="2082800" y="3505200"/>
          <p14:tracePt t="54791" x="2279650" y="3467100"/>
          <p14:tracePt t="54807" x="2457450" y="3454400"/>
          <p14:tracePt t="54825" x="2647950" y="3435350"/>
          <p14:tracePt t="54841" x="2806700" y="3422650"/>
          <p14:tracePt t="54858" x="2895600" y="3422650"/>
          <p14:tracePt t="54874" x="2914650" y="3422650"/>
          <p14:tracePt t="54949" x="2921000" y="3422650"/>
          <p14:tracePt t="54965" x="2927350" y="3422650"/>
          <p14:tracePt t="54974" x="2933700" y="3422650"/>
          <p14:tracePt t="54992" x="2940050" y="3422650"/>
          <p14:tracePt t="54997" x="2952750" y="3422650"/>
          <p14:tracePt t="55008" x="2965450" y="3422650"/>
          <p14:tracePt t="55024" x="3022600" y="3422650"/>
          <p14:tracePt t="55041" x="3086100" y="3422650"/>
          <p14:tracePt t="55058" x="3162300" y="3416300"/>
          <p14:tracePt t="55075" x="3219450" y="3409950"/>
          <p14:tracePt t="55091" x="3238500" y="3403600"/>
          <p14:tracePt t="55141" x="3225800" y="3403600"/>
          <p14:tracePt t="55150" x="3187700" y="3403600"/>
          <p14:tracePt t="55160" x="3162300" y="3403600"/>
          <p14:tracePt t="55175" x="3105150" y="3403600"/>
          <p14:tracePt t="55191" x="3016250" y="3422650"/>
          <p14:tracePt t="55208" x="2914650" y="3454400"/>
          <p14:tracePt t="55225" x="2781300" y="3486150"/>
          <p14:tracePt t="55241" x="2654300" y="3530600"/>
          <p14:tracePt t="55258" x="2540000" y="3568700"/>
          <p14:tracePt t="55274" x="2463800" y="3606800"/>
          <p14:tracePt t="55291" x="2413000" y="3632200"/>
          <p14:tracePt t="55308" x="2406650" y="3632200"/>
          <p14:tracePt t="55325" x="2400300" y="3632200"/>
          <p14:tracePt t="55341" x="2387600" y="3638550"/>
          <p14:tracePt t="55358" x="2381250" y="3638550"/>
          <p14:tracePt t="55375" x="2362200" y="3651250"/>
          <p14:tracePt t="55392" x="2330450" y="3663950"/>
          <p14:tracePt t="55399" x="2286000" y="3683000"/>
          <p14:tracePt t="55408" x="2241550" y="3689350"/>
          <p14:tracePt t="55425" x="2095500" y="3727450"/>
          <p14:tracePt t="55441" x="1968500" y="3746500"/>
          <p14:tracePt t="55458" x="1828800" y="3778250"/>
          <p14:tracePt t="55475" x="1676400" y="3790950"/>
          <p14:tracePt t="55493" x="1511300" y="3822700"/>
          <p14:tracePt t="55509" x="1454150" y="3829050"/>
          <p14:tracePt t="55525" x="1435100" y="3841750"/>
          <p14:tracePt t="55542" x="1428750" y="3848100"/>
          <p14:tracePt t="55558" x="1422400" y="3848100"/>
          <p14:tracePt t="55575" x="1416050" y="3848100"/>
          <p14:tracePt t="55591" x="1397000" y="3848100"/>
          <p14:tracePt t="55608" x="1390650" y="3848100"/>
          <p14:tracePt t="55625" x="1384300" y="3848100"/>
          <p14:tracePt t="55665" x="1377950" y="3848100"/>
          <p14:tracePt t="55681" x="1377950" y="3854450"/>
          <p14:tracePt t="55697" x="1371600" y="3854450"/>
          <p14:tracePt t="55708" x="1352550" y="3854450"/>
          <p14:tracePt t="55725" x="1339850" y="3854450"/>
          <p14:tracePt t="55862" x="1333500" y="3854450"/>
          <p14:tracePt t="56033" x="1320800" y="3854450"/>
          <p14:tracePt t="56041" x="1314450" y="3854450"/>
          <p14:tracePt t="56050" x="1308100" y="3854450"/>
          <p14:tracePt t="56081" x="1301750" y="3854450"/>
          <p14:tracePt t="56097" x="1282700" y="3854450"/>
          <p14:tracePt t="56105" x="1270000" y="3867150"/>
          <p14:tracePt t="56110" x="1250950" y="3867150"/>
          <p14:tracePt t="56126" x="1200150" y="3873500"/>
          <p14:tracePt t="56142" x="1149350" y="3873500"/>
          <p14:tracePt t="56159" x="1130300" y="3873500"/>
          <p14:tracePt t="56175" x="1123950" y="3873500"/>
          <p14:tracePt t="56358" x="1136650" y="3873500"/>
          <p14:tracePt t="56365" x="1155700" y="3873500"/>
          <p14:tracePt t="56376" x="1181100" y="3873500"/>
          <p14:tracePt t="56398" x="1263650" y="3873500"/>
          <p14:tracePt t="56414" x="1327150" y="3873500"/>
          <p14:tracePt t="56431" x="1377950" y="3873500"/>
          <p14:tracePt t="56447" x="1416050" y="3873500"/>
          <p14:tracePt t="56464" x="1473200" y="3873500"/>
          <p14:tracePt t="56481" x="1530350" y="3873500"/>
          <p14:tracePt t="56498" x="1568450" y="3873500"/>
          <p14:tracePt t="56514" x="1587500" y="3873500"/>
          <p14:tracePt t="56649" x="1593850" y="3873500"/>
          <p14:tracePt t="56656" x="1606550" y="3873500"/>
          <p14:tracePt t="56670" x="1619250" y="3873500"/>
          <p14:tracePt t="56681" x="1631950" y="3873500"/>
          <p14:tracePt t="56698" x="1670050" y="3867150"/>
          <p14:tracePt t="56714" x="1727200" y="3860800"/>
          <p14:tracePt t="56732" x="1784350" y="3860800"/>
          <p14:tracePt t="56748" x="1797050" y="3854450"/>
          <p14:tracePt t="57233" x="1803400" y="3854450"/>
          <p14:tracePt t="57240" x="1803400" y="3822700"/>
          <p14:tracePt t="57250" x="1803400" y="3771900"/>
          <p14:tracePt t="57257" x="1803400" y="3695700"/>
          <p14:tracePt t="57274" x="1803400" y="3517900"/>
          <p14:tracePt t="57291" x="1803400" y="3308350"/>
          <p14:tracePt t="57307" x="1803400" y="3098800"/>
          <p14:tracePt t="57325" x="1765300" y="2863850"/>
          <p14:tracePt t="57341" x="1758950" y="2787650"/>
          <p14:tracePt t="57357" x="1758950" y="2762250"/>
          <p14:tracePt t="57374" x="1771650" y="2730500"/>
          <p14:tracePt t="57391" x="1778000" y="2717800"/>
          <p14:tracePt t="57407" x="1790700" y="2705100"/>
          <p14:tracePt t="57424" x="1790700" y="2698750"/>
          <p14:tracePt t="57465" x="1790700" y="2692400"/>
          <p14:tracePt t="57502" x="1790700" y="2679700"/>
          <p14:tracePt t="57550" x="1784350" y="2673350"/>
          <p14:tracePt t="57559" x="1778000" y="2667000"/>
          <p14:tracePt t="57566" x="1771650" y="2667000"/>
          <p14:tracePt t="57574" x="1765300" y="2667000"/>
          <p14:tracePt t="57591" x="1758950" y="2667000"/>
          <p14:tracePt t="57657" x="1765300" y="2667000"/>
          <p14:tracePt t="57665" x="1816100" y="2667000"/>
          <p14:tracePt t="57675" x="1911350" y="2667000"/>
          <p14:tracePt t="57691" x="2139950" y="2667000"/>
          <p14:tracePt t="57708" x="2387600" y="2667000"/>
          <p14:tracePt t="57725" x="2578100" y="2667000"/>
          <p14:tracePt t="57741" x="2673350" y="2667000"/>
          <p14:tracePt t="57778" x="2667000" y="2673350"/>
          <p14:tracePt t="57792" x="2628900" y="2679700"/>
          <p14:tracePt t="57808" x="2578100" y="2698750"/>
          <p14:tracePt t="57825" x="2501900" y="2736850"/>
          <p14:tracePt t="57841" x="2444750" y="2774950"/>
          <p14:tracePt t="57858" x="2336800" y="2825750"/>
          <p14:tracePt t="57874" x="2241550" y="2889250"/>
          <p14:tracePt t="57891" x="2146300" y="2965450"/>
          <p14:tracePt t="57909" x="2076450" y="3022600"/>
          <p14:tracePt t="57926" x="2063750" y="3060700"/>
          <p14:tracePt t="57941" x="2051050" y="3105150"/>
          <p14:tracePt t="57958" x="2051050" y="3149600"/>
          <p14:tracePt t="57975" x="2032000" y="3194050"/>
          <p14:tracePt t="57991" x="2019300" y="3219450"/>
          <p14:tracePt t="58008" x="2006600" y="3257550"/>
          <p14:tracePt t="58025" x="1993900" y="3270250"/>
          <p14:tracePt t="58042" x="1974850" y="3302000"/>
          <p14:tracePt t="58058" x="1911350" y="3333750"/>
          <p14:tracePt t="58075" x="1828800" y="3346450"/>
          <p14:tracePt t="58092" x="1758950" y="3365500"/>
          <p14:tracePt t="58108" x="1727200" y="3365500"/>
          <p14:tracePt t="58127" x="1689100" y="3371850"/>
          <p14:tracePt t="58282" x="1682750" y="3371850"/>
          <p14:tracePt t="58290" x="1663700" y="3371850"/>
          <p14:tracePt t="58297" x="1657350" y="3371850"/>
          <p14:tracePt t="58308" x="1638300" y="3371850"/>
          <p14:tracePt t="58325" x="1619250" y="3371850"/>
          <p14:tracePt t="58341" x="1606550" y="3371850"/>
          <p14:tracePt t="58358" x="1600200" y="3371850"/>
          <p14:tracePt t="58375" x="1568450" y="3371850"/>
          <p14:tracePt t="58392" x="1555750" y="3371850"/>
          <p14:tracePt t="58408" x="1549400" y="3371850"/>
          <p14:tracePt t="58610" x="1562100" y="3371850"/>
          <p14:tracePt t="58615" x="1593850" y="3371850"/>
          <p14:tracePt t="58623" x="1638300" y="3371850"/>
          <p14:tracePt t="58634" x="1689100" y="3371850"/>
          <p14:tracePt t="58651" x="1778000" y="3371850"/>
          <p14:tracePt t="58668" x="1841500" y="3371850"/>
          <p14:tracePt t="58685" x="1860550" y="3371850"/>
          <p14:tracePt t="58746" x="1866900" y="3371850"/>
          <p14:tracePt t="58761" x="1879600" y="3371850"/>
          <p14:tracePt t="58775" x="1892300" y="3371850"/>
          <p14:tracePt t="58783" x="1911350" y="3371850"/>
          <p14:tracePt t="58793" x="1924050" y="3371850"/>
          <p14:tracePt t="58802" x="1949450" y="3371850"/>
          <p14:tracePt t="58818" x="2006600" y="3371850"/>
          <p14:tracePt t="58834" x="2038350" y="3371850"/>
          <p14:tracePt t="58851" x="2051050" y="3371850"/>
          <p14:tracePt t="59104" x="2057400" y="3371850"/>
          <p14:tracePt t="59114" x="2063750" y="3371850"/>
          <p14:tracePt t="59123" x="2070100" y="3371850"/>
          <p14:tracePt t="59135" x="2082800" y="3371850"/>
          <p14:tracePt t="59151" x="2089150" y="3371850"/>
          <p14:tracePt t="59168" x="2101850" y="3371850"/>
          <p14:tracePt t="59426" x="2095500" y="3365500"/>
          <p14:tracePt t="59551" x="2108200" y="3365500"/>
          <p14:tracePt t="59559" x="2171700" y="3365500"/>
          <p14:tracePt t="59569" x="2266950" y="3365500"/>
          <p14:tracePt t="59584" x="2476500" y="3346450"/>
          <p14:tracePt t="59600" x="2673350" y="3314700"/>
          <p14:tracePt t="59617" x="2838450" y="3289300"/>
          <p14:tracePt t="59634" x="2901950" y="3282950"/>
          <p14:tracePt t="59650" x="2927350" y="3276600"/>
          <p14:tracePt t="59691" x="2933700" y="3270250"/>
          <p14:tracePt t="59826" x="2959100" y="3270250"/>
          <p14:tracePt t="59834" x="3003550" y="3270250"/>
          <p14:tracePt t="59840" x="3079750" y="3270250"/>
          <p14:tracePt t="59850" x="3143250" y="3270250"/>
          <p14:tracePt t="59867" x="3282950" y="3270250"/>
          <p14:tracePt t="59884" x="3448050" y="3270250"/>
          <p14:tracePt t="59900" x="3613150" y="3238500"/>
          <p14:tracePt t="59917" x="3714750" y="3238500"/>
          <p14:tracePt t="59933" x="3727450" y="3232150"/>
          <p14:tracePt t="60344" x="3759200" y="3232150"/>
          <p14:tracePt t="60355" x="3816350" y="3232150"/>
          <p14:tracePt t="60362" x="3867150" y="3232150"/>
          <p14:tracePt t="60368" x="3943350" y="3232150"/>
          <p14:tracePt t="60386" x="4165600" y="3232150"/>
          <p14:tracePt t="60402" x="4495800" y="3238500"/>
          <p14:tracePt t="60418" x="4819650" y="3238500"/>
          <p14:tracePt t="60435" x="5041900" y="3238500"/>
          <p14:tracePt t="60451" x="5187950" y="3238500"/>
          <p14:tracePt t="60468" x="5264150" y="3238500"/>
          <p14:tracePt t="60485" x="5295900" y="3238500"/>
          <p14:tracePt t="60504" x="5321300" y="3238500"/>
          <p14:tracePt t="60518" x="5346700" y="3238500"/>
          <p14:tracePt t="60535" x="5397500" y="3238500"/>
          <p14:tracePt t="60552" x="5486400" y="3238500"/>
          <p14:tracePt t="60568" x="5600700" y="3238500"/>
          <p14:tracePt t="60585" x="5803900" y="3238500"/>
          <p14:tracePt t="60602" x="6121400" y="3238500"/>
          <p14:tracePt t="60618" x="6553200" y="3238500"/>
          <p14:tracePt t="60635" x="7092950" y="3238500"/>
          <p14:tracePt t="60652" x="7588250" y="3238500"/>
          <p14:tracePt t="60668" x="8045450" y="3238500"/>
          <p14:tracePt t="60685" x="8223250" y="3238500"/>
          <p14:tracePt t="60703" x="8280400" y="3238500"/>
          <p14:tracePt t="60752" x="8286750" y="3238500"/>
          <p14:tracePt t="61011" x="8280400" y="3238500"/>
          <p14:tracePt t="61028" x="8267700" y="3238500"/>
          <p14:tracePt t="61042" x="8261350" y="3244850"/>
          <p14:tracePt t="61077" x="8255000" y="3251200"/>
          <p14:tracePt t="61082" x="8248650" y="3257550"/>
          <p14:tracePt t="61100" x="8242300" y="3257550"/>
          <p14:tracePt t="61109" x="8235950" y="3257550"/>
          <p14:tracePt t="61127" x="8229600" y="3257550"/>
          <p14:tracePt t="61142" x="8216900" y="3257550"/>
          <p14:tracePt t="61159" x="8185150" y="3276600"/>
          <p14:tracePt t="61176" x="8032750" y="3321050"/>
          <p14:tracePt t="61193" x="7493000" y="3397250"/>
          <p14:tracePt t="61209" x="6508750" y="3498850"/>
          <p14:tracePt t="61226" x="5245100" y="3498850"/>
          <p14:tracePt t="61243" x="4216400" y="3498850"/>
          <p14:tracePt t="61259" x="3568700" y="3498850"/>
          <p14:tracePt t="61276" x="3289300" y="3498850"/>
          <p14:tracePt t="61292" x="3168650" y="3498850"/>
          <p14:tracePt t="61309" x="3143250" y="3498850"/>
          <p14:tracePt t="61326" x="3136900" y="3498850"/>
          <p14:tracePt t="61342" x="3130550" y="3498850"/>
          <p14:tracePt t="61531" x="3124200" y="3492500"/>
          <p14:tracePt t="61539" x="3079750" y="3479800"/>
          <p14:tracePt t="61545" x="2946400" y="3467100"/>
          <p14:tracePt t="61555" x="2762250" y="3435350"/>
          <p14:tracePt t="61572" x="2349500" y="3371850"/>
          <p14:tracePt t="61589" x="2120900" y="3327400"/>
          <p14:tracePt t="61605" x="1981200" y="3308350"/>
          <p14:tracePt t="61622" x="1911350" y="3289300"/>
          <p14:tracePt t="61811" x="1911350" y="3282950"/>
          <p14:tracePt t="61826" x="1917700" y="3282950"/>
          <p14:tracePt t="61841" x="1924050" y="3282950"/>
          <p14:tracePt t="61850" x="1936750" y="3276600"/>
          <p14:tracePt t="61862" x="1943100" y="3276600"/>
          <p14:tracePt t="61878" x="1968500" y="3263900"/>
          <p14:tracePt t="61896" x="2000250" y="3263900"/>
          <p14:tracePt t="61911" x="2038350" y="3263900"/>
          <p14:tracePt t="61928" x="2089150" y="3263900"/>
          <p14:tracePt t="61944" x="2114550" y="3263900"/>
          <p14:tracePt t="61961" x="2139950" y="3263900"/>
          <p14:tracePt t="61978" x="2152650" y="3263900"/>
          <p14:tracePt t="62561" x="2165350" y="3263900"/>
          <p14:tracePt t="62568" x="2222500" y="3263900"/>
          <p14:tracePt t="62577" x="2292350" y="3270250"/>
          <p14:tracePt t="62585" x="2343150" y="3276600"/>
          <p14:tracePt t="62601" x="2476500" y="3302000"/>
          <p14:tracePt t="62618" x="2603500" y="3321050"/>
          <p14:tracePt t="62635" x="2705100" y="3327400"/>
          <p14:tracePt t="62652" x="2749550" y="3340100"/>
          <p14:tracePt t="62732" x="2755900" y="3340100"/>
          <p14:tracePt t="63133" x="2743200" y="3340100"/>
          <p14:tracePt t="63156" x="2736850" y="3340100"/>
          <p14:tracePt t="63172" x="2724150" y="3340100"/>
          <p14:tracePt t="63227" x="2717800" y="3340100"/>
          <p14:tracePt t="63249" x="2711450" y="3340100"/>
          <p14:tracePt t="63267" x="2711450" y="3333750"/>
          <p14:tracePt t="63283" x="2705100" y="3333750"/>
          <p14:tracePt t="64876" x="2698750" y="3327400"/>
          <p14:tracePt t="67908" x="2698750" y="3321050"/>
          <p14:tracePt t="67923" x="2692400" y="3314700"/>
          <p14:tracePt t="67957" x="2686050" y="3308350"/>
          <p14:tracePt t="67989" x="2679700" y="3302000"/>
          <p14:tracePt t="67996" x="2679700" y="3295650"/>
          <p14:tracePt t="68005" x="2673350" y="3295650"/>
          <p14:tracePt t="68016" x="2667000" y="3289300"/>
          <p14:tracePt t="68032" x="2647950" y="3276600"/>
          <p14:tracePt t="68049" x="2641600" y="3276600"/>
          <p14:tracePt t="68066" x="2635250" y="3263900"/>
          <p14:tracePt t="68082" x="2622550" y="3257550"/>
          <p14:tracePt t="68099" x="2603500" y="3238500"/>
          <p14:tracePt t="68115" x="2578100" y="3219450"/>
          <p14:tracePt t="68132" x="2565400" y="3219450"/>
          <p14:tracePt t="68149" x="2552700" y="3213100"/>
          <p14:tracePt t="68195" x="2552700" y="3206750"/>
          <p14:tracePt t="68214" x="2546350" y="3200400"/>
          <p14:tracePt t="68227" x="2546350" y="3194050"/>
          <p14:tracePt t="68237" x="2540000" y="3181350"/>
          <p14:tracePt t="68249" x="2533650" y="3175000"/>
          <p14:tracePt t="68265" x="2533650" y="3168650"/>
          <p14:tracePt t="68282" x="2527300" y="3143250"/>
          <p14:tracePt t="68299" x="2527300" y="3130550"/>
          <p14:tracePt t="68316" x="2520950" y="3117850"/>
          <p14:tracePt t="68332" x="2514600" y="3092450"/>
          <p14:tracePt t="68349" x="2514600" y="3067050"/>
          <p14:tracePt t="68366" x="2514600" y="3041650"/>
          <p14:tracePt t="68382" x="2514600" y="3022600"/>
          <p14:tracePt t="68399" x="2514600" y="3016250"/>
          <p14:tracePt t="68416" x="2514600" y="2997200"/>
          <p14:tracePt t="68432" x="2514600" y="2978150"/>
          <p14:tracePt t="68449" x="2520950" y="2959100"/>
          <p14:tracePt t="68467" x="2520950" y="2933700"/>
          <p14:tracePt t="68483" x="2527300" y="2921000"/>
          <p14:tracePt t="68499" x="2527300" y="2914650"/>
          <p14:tracePt t="68516" x="2527300" y="2908300"/>
          <p14:tracePt t="68533" x="2533650" y="2895600"/>
          <p14:tracePt t="68549" x="2546350" y="2889250"/>
          <p14:tracePt t="68566" x="2546350" y="2876550"/>
          <p14:tracePt t="68572" x="2552700" y="2876550"/>
          <p14:tracePt t="68599" x="2559050" y="2870200"/>
          <p14:tracePt t="68616" x="2565400" y="2863850"/>
          <p14:tracePt t="68633" x="2578100" y="2857500"/>
          <p14:tracePt t="68650" x="2603500" y="2844800"/>
          <p14:tracePt t="68666" x="2641600" y="2825750"/>
          <p14:tracePt t="68683" x="2667000" y="2825750"/>
          <p14:tracePt t="68700" x="2673350" y="2825750"/>
          <p14:tracePt t="68733" x="2679700" y="2825750"/>
          <p14:tracePt t="68749" x="2698750" y="2819400"/>
          <p14:tracePt t="68771" x="2717800" y="2819400"/>
          <p14:tracePt t="68798" x="2730500" y="2819400"/>
          <p14:tracePt t="68812" x="2743200" y="2819400"/>
          <p14:tracePt t="68838" x="2749550" y="2819400"/>
          <p14:tracePt t="68854" x="2755900" y="2819400"/>
          <p14:tracePt t="68861" x="2762250" y="2819400"/>
          <p14:tracePt t="68876" x="2768600" y="2819400"/>
          <p14:tracePt t="68892" x="2781300" y="2819400"/>
          <p14:tracePt t="68918" x="2781300" y="2825750"/>
          <p14:tracePt t="68942" x="2787650" y="2838450"/>
          <p14:tracePt t="68947" x="2794000" y="2838450"/>
          <p14:tracePt t="68958" x="2794000" y="2844800"/>
          <p14:tracePt t="68966" x="2794000" y="2851150"/>
          <p14:tracePt t="68983" x="2800350" y="2870200"/>
          <p14:tracePt t="69000" x="2800350" y="2876550"/>
          <p14:tracePt t="69017" x="2800350" y="2895600"/>
          <p14:tracePt t="69033" x="2800350" y="2901950"/>
          <p14:tracePt t="69051" x="2800350" y="2914650"/>
          <p14:tracePt t="69067" x="2800350" y="2933700"/>
          <p14:tracePt t="69083" x="2800350" y="2946400"/>
          <p14:tracePt t="69100" x="2800350" y="2965450"/>
          <p14:tracePt t="69117" x="2800350" y="2978150"/>
          <p14:tracePt t="69133" x="2800350" y="2990850"/>
          <p14:tracePt t="69150" x="2800350" y="2997200"/>
          <p14:tracePt t="69166" x="2800350" y="3016250"/>
          <p14:tracePt t="69183" x="2800350" y="3022600"/>
          <p14:tracePt t="69200" x="2800350" y="3035300"/>
          <p14:tracePt t="69217" x="2800350" y="3048000"/>
          <p14:tracePt t="69233" x="2800350" y="3067050"/>
          <p14:tracePt t="69250" x="2800350" y="3086100"/>
          <p14:tracePt t="69266" x="2800350" y="3117850"/>
          <p14:tracePt t="69283" x="2800350" y="3143250"/>
          <p14:tracePt t="69300" x="2800350" y="3162300"/>
          <p14:tracePt t="69317" x="2800350" y="3181350"/>
          <p14:tracePt t="69333" x="2800350" y="3194050"/>
          <p14:tracePt t="69350" x="2800350" y="3200400"/>
          <p14:tracePt t="69383" x="2800350" y="3206750"/>
          <p14:tracePt t="69400" x="2800350" y="3213100"/>
          <p14:tracePt t="69417" x="2800350" y="3219450"/>
          <p14:tracePt t="69433" x="2787650" y="3232150"/>
          <p14:tracePt t="69467" x="2774950" y="3244850"/>
          <p14:tracePt t="69483" x="2768600" y="3257550"/>
          <p14:tracePt t="69524" x="2762250" y="3263900"/>
          <p14:tracePt t="69575" x="2749550" y="3276600"/>
          <p14:tracePt t="69605" x="2743200" y="3282950"/>
          <p14:tracePt t="69631" x="2736850" y="3289300"/>
          <p14:tracePt t="69652" x="2730500" y="3289300"/>
          <p14:tracePt t="69684" x="2724150" y="3289300"/>
          <p14:tracePt t="69692" x="2717800" y="3295650"/>
          <p14:tracePt t="69703" x="2711450" y="3295650"/>
          <p14:tracePt t="69719" x="2705100" y="3295650"/>
          <p14:tracePt t="69750" x="2698750" y="3295650"/>
          <p14:tracePt t="70717" x="2698750" y="3302000"/>
          <p14:tracePt t="70725" x="2698750" y="3308350"/>
          <p14:tracePt t="70734" x="2698750" y="3314700"/>
          <p14:tracePt t="70744" x="2730500" y="3321050"/>
          <p14:tracePt t="70761" x="2844800" y="3346450"/>
          <p14:tracePt t="70778" x="2978150" y="3378200"/>
          <p14:tracePt t="70795" x="3060700" y="3384550"/>
          <p14:tracePt t="70811" x="3194050" y="3403600"/>
          <p14:tracePt t="70828" x="3225800" y="3416300"/>
          <p14:tracePt t="71200" x="3225800" y="3409950"/>
          <p14:tracePt t="71213" x="3225800" y="3403600"/>
          <p14:tracePt t="71222" x="3225800" y="3397250"/>
          <p14:tracePt t="71231" x="3225800" y="3390900"/>
          <p14:tracePt t="71255" x="3225800" y="3378200"/>
          <p14:tracePt t="71263" x="3225800" y="3371850"/>
          <p14:tracePt t="74089" x="3232150" y="3371850"/>
          <p14:tracePt t="74096" x="3251200" y="3371850"/>
          <p14:tracePt t="74105" x="3263900" y="3371850"/>
          <p14:tracePt t="74114" x="3276600" y="3378200"/>
          <p14:tracePt t="74131" x="3282950" y="3409950"/>
          <p14:tracePt t="74149" x="3289300" y="3448050"/>
          <p14:tracePt t="74154" x="3289300" y="3467100"/>
          <p14:tracePt t="74164" x="3289300" y="3498850"/>
          <p14:tracePt t="74181" x="3282950" y="3638550"/>
          <p14:tracePt t="74197" x="3232150" y="3708400"/>
          <p14:tracePt t="74214" x="3155950" y="3765550"/>
          <p14:tracePt t="74231" x="3054350" y="3803650"/>
          <p14:tracePt t="74247" x="2921000" y="3848100"/>
          <p14:tracePt t="74264" x="2749550" y="3873500"/>
          <p14:tracePt t="74281" x="2546350" y="3892550"/>
          <p14:tracePt t="74298" x="2355850" y="3924300"/>
          <p14:tracePt t="74314" x="2235200" y="3949700"/>
          <p14:tracePt t="74331" x="2152650" y="3956050"/>
          <p14:tracePt t="74347" x="2127250" y="3956050"/>
          <p14:tracePt t="74365" x="2108200" y="3962400"/>
          <p14:tracePt t="74381" x="2076450" y="3962400"/>
          <p14:tracePt t="74398" x="2057400" y="3962400"/>
          <p14:tracePt t="74415" x="2032000" y="3962400"/>
          <p14:tracePt t="74431" x="2012950" y="3962400"/>
          <p14:tracePt t="74448" x="2000250" y="3956050"/>
          <p14:tracePt t="74464" x="1987550" y="3949700"/>
          <p14:tracePt t="74482" x="1974850" y="3949700"/>
          <p14:tracePt t="74498" x="1962150" y="3943350"/>
          <p14:tracePt t="74515" x="1949450" y="3943350"/>
          <p14:tracePt t="74531" x="1943100" y="3943350"/>
          <p14:tracePt t="74549" x="1930400" y="3943350"/>
          <p14:tracePt t="74566" x="1905000" y="3943350"/>
          <p14:tracePt t="74581" x="1803400" y="3943350"/>
          <p14:tracePt t="74598" x="1733550" y="3943350"/>
          <p14:tracePt t="74615" x="1670050" y="3937000"/>
          <p14:tracePt t="74631" x="1625600" y="3930650"/>
          <p14:tracePt t="74648" x="1600200" y="3924300"/>
          <p14:tracePt t="74656" x="1593850" y="3924300"/>
          <p14:tracePt t="74664" x="1587500" y="3917950"/>
          <p14:tracePt t="74681" x="1574800" y="3911600"/>
          <p14:tracePt t="74704" x="1568450" y="3905250"/>
          <p14:tracePt t="74959" x="1568450" y="3917950"/>
          <p14:tracePt t="75080" x="1530350" y="3917950"/>
          <p14:tracePt t="75088" x="1466850" y="3911600"/>
          <p14:tracePt t="75099" x="1390650" y="3886200"/>
          <p14:tracePt t="75116" x="1301750" y="3879850"/>
          <p14:tracePt t="75135" x="1276350" y="3879850"/>
          <p14:tracePt t="75198" x="1282700" y="3879850"/>
          <p14:tracePt t="75215" x="1295400" y="3879850"/>
          <p14:tracePt t="75281" x="1301750" y="3879850"/>
          <p14:tracePt t="75288" x="1308100" y="3879850"/>
          <p14:tracePt t="75299" x="1314450" y="3879850"/>
          <p14:tracePt t="75316" x="1339850" y="3879850"/>
          <p14:tracePt t="75333" x="1371600" y="3873500"/>
          <p14:tracePt t="75350" x="1403350" y="3873500"/>
          <p14:tracePt t="75366" x="1422400" y="3867150"/>
          <p14:tracePt t="75383" x="1454150" y="3867150"/>
          <p14:tracePt t="75400" x="1485900" y="3867150"/>
          <p14:tracePt t="75417" x="1492250" y="3867150"/>
          <p14:tracePt t="75433" x="1511300" y="3867150"/>
          <p14:tracePt t="75450" x="1536700" y="3867150"/>
          <p14:tracePt t="75483" x="1543050" y="3867150"/>
          <p14:tracePt t="75858" x="1549400" y="3860800"/>
          <p14:tracePt t="75864" x="1568450" y="3860800"/>
          <p14:tracePt t="75872" x="1606550" y="3854450"/>
          <p14:tracePt t="75882" x="1682750" y="3841750"/>
          <p14:tracePt t="75900" x="1873250" y="3816350"/>
          <p14:tracePt t="75916" x="2165350" y="3759200"/>
          <p14:tracePt t="75933" x="2387600" y="3740150"/>
          <p14:tracePt t="75951" x="2540000" y="3708400"/>
          <p14:tracePt t="75966" x="2590800" y="3702050"/>
          <p14:tracePt t="75983" x="2597150" y="3702050"/>
          <p14:tracePt t="76170" x="2609850" y="3702050"/>
          <p14:tracePt t="76178" x="2622550" y="3702050"/>
          <p14:tracePt t="76186" x="2628900" y="3702050"/>
          <p14:tracePt t="76206" x="2660650" y="3702050"/>
          <p14:tracePt t="76222" x="2705100" y="3702050"/>
          <p14:tracePt t="76238" x="2768600" y="3702050"/>
          <p14:tracePt t="76255" x="2857500" y="3702050"/>
          <p14:tracePt t="76272" x="2940050" y="3702050"/>
          <p14:tracePt t="76288" x="3009900" y="3702050"/>
          <p14:tracePt t="76305" x="3073400" y="3702050"/>
          <p14:tracePt t="76321" x="3111500" y="3702050"/>
          <p14:tracePt t="76338" x="3155950" y="3702050"/>
          <p14:tracePt t="76355" x="3187700" y="3702050"/>
          <p14:tracePt t="76372" x="3232150" y="3702050"/>
          <p14:tracePt t="76389" x="3282950" y="3702050"/>
          <p14:tracePt t="76407" x="3340100" y="3702050"/>
          <p14:tracePt t="76422" x="3479800" y="3702050"/>
          <p14:tracePt t="76438" x="3619500" y="3702050"/>
          <p14:tracePt t="76455" x="3784600" y="3702050"/>
          <p14:tracePt t="76472" x="3975100" y="3702050"/>
          <p14:tracePt t="76489" x="4178300" y="3702050"/>
          <p14:tracePt t="76505" x="4387850" y="3702050"/>
          <p14:tracePt t="76522" x="4572000" y="3702050"/>
          <p14:tracePt t="76538" x="4787900" y="3702050"/>
          <p14:tracePt t="76555" x="4997450" y="3702050"/>
          <p14:tracePt t="76572" x="5213350" y="3702050"/>
          <p14:tracePt t="76588" x="5435600" y="3702050"/>
          <p14:tracePt t="76606" x="5657850" y="3702050"/>
          <p14:tracePt t="76622" x="5981700" y="3702050"/>
          <p14:tracePt t="76639" x="6203950" y="3702050"/>
          <p14:tracePt t="76656" x="6400800" y="3702050"/>
          <p14:tracePt t="76664" x="6496050" y="3702050"/>
          <p14:tracePt t="76672" x="6572250" y="3702050"/>
          <p14:tracePt t="76689" x="6699250" y="3702050"/>
          <p14:tracePt t="76705" x="6826250" y="3702050"/>
          <p14:tracePt t="76722" x="6965950" y="3702050"/>
          <p14:tracePt t="76738" x="7073900" y="3702050"/>
          <p14:tracePt t="76755" x="7175500" y="3702050"/>
          <p14:tracePt t="76772" x="7283450" y="3702050"/>
          <p14:tracePt t="76789" x="7366000" y="3714750"/>
          <p14:tracePt t="76806" x="7448550" y="3714750"/>
          <p14:tracePt t="76822" x="7499350" y="3714750"/>
          <p14:tracePt t="76839" x="7620000" y="3714750"/>
          <p14:tracePt t="76856" x="7696200" y="3714750"/>
          <p14:tracePt t="76872" x="7766050" y="3714750"/>
          <p14:tracePt t="76889" x="7848600" y="3714750"/>
          <p14:tracePt t="76906" x="7912100" y="3714750"/>
          <p14:tracePt t="76922" x="7969250" y="3714750"/>
          <p14:tracePt t="76939" x="8001000" y="3714750"/>
          <p14:tracePt t="76956" x="8051800" y="3714750"/>
          <p14:tracePt t="76972" x="8089900" y="3714750"/>
          <p14:tracePt t="76990" x="8115300" y="3714750"/>
          <p14:tracePt t="77115" x="8121650" y="3714750"/>
          <p14:tracePt t="77143" x="8121650" y="3721100"/>
          <p14:tracePt t="77152" x="8121650" y="3733800"/>
          <p14:tracePt t="77161" x="8115300" y="3740150"/>
          <p14:tracePt t="77172" x="8102600" y="3746500"/>
          <p14:tracePt t="77190" x="8070850" y="3765550"/>
          <p14:tracePt t="77206" x="8032750" y="3771900"/>
          <p14:tracePt t="77222" x="7981950" y="3778250"/>
          <p14:tracePt t="77239" x="7956550" y="3778250"/>
          <p14:tracePt t="77256" x="7937500" y="3778250"/>
          <p14:tracePt t="77273" x="7931150" y="3778250"/>
          <p14:tracePt t="77699" x="7924800" y="3778250"/>
          <p14:tracePt t="77728" x="7912100" y="3790950"/>
          <p14:tracePt t="77752" x="7905750" y="3797300"/>
          <p14:tracePt t="77840" x="7893050" y="3803650"/>
          <p14:tracePt t="77858" x="7886700" y="3803650"/>
          <p14:tracePt t="77863" x="7880350" y="3810000"/>
          <p14:tracePt t="77876" x="7874000" y="3816350"/>
          <p14:tracePt t="77892" x="7867650" y="3816350"/>
          <p14:tracePt t="77909" x="7842250" y="3822700"/>
          <p14:tracePt t="77928" x="7810500" y="3822700"/>
          <p14:tracePt t="77942" x="7791450" y="3822700"/>
          <p14:tracePt t="78027" x="7804150" y="3822700"/>
          <p14:tracePt t="78034" x="7810500" y="3822700"/>
          <p14:tracePt t="78042" x="7816850" y="3822700"/>
          <p14:tracePt t="78059" x="7867650" y="3822700"/>
          <p14:tracePt t="78076" x="7931150" y="3822700"/>
          <p14:tracePt t="78092" x="8039100" y="3822700"/>
          <p14:tracePt t="78109" x="8121650" y="3822700"/>
          <p14:tracePt t="78126" x="8223250" y="3803650"/>
          <p14:tracePt t="78142" x="8267700" y="3797300"/>
          <p14:tracePt t="78159" x="8286750" y="3797300"/>
          <p14:tracePt t="78235" x="8286750" y="3790950"/>
          <p14:tracePt t="78344" x="8293100" y="3790950"/>
          <p14:tracePt t="78352" x="8312150" y="3790950"/>
          <p14:tracePt t="78361" x="8324850" y="3790950"/>
          <p14:tracePt t="78376" x="8350250" y="3790950"/>
          <p14:tracePt t="78392" x="8382000" y="3790950"/>
          <p14:tracePt t="78409" x="8426450" y="3790950"/>
          <p14:tracePt t="78426" x="8464550" y="3790950"/>
          <p14:tracePt t="78443" x="8528050" y="3790950"/>
          <p14:tracePt t="78459" x="8572500" y="3797300"/>
          <p14:tracePt t="78476" x="8597900" y="3797300"/>
          <p14:tracePt t="78493" x="8610600" y="3797300"/>
          <p14:tracePt t="78587" x="8610600" y="3803650"/>
          <p14:tracePt t="78608" x="8610600" y="3816350"/>
          <p14:tracePt t="78616" x="8591550" y="3816350"/>
          <p14:tracePt t="78626" x="8553450" y="3822700"/>
          <p14:tracePt t="78643" x="8432800" y="3829050"/>
          <p14:tracePt t="78659" x="8274050" y="3848100"/>
          <p14:tracePt t="78665" x="8178800" y="3848100"/>
          <p14:tracePt t="78676" x="8070850" y="3854450"/>
          <p14:tracePt t="78693" x="7810500" y="3854450"/>
          <p14:tracePt t="78709" x="7613650" y="3873500"/>
          <p14:tracePt t="78728" x="7315200" y="3898900"/>
          <p14:tracePt t="78744" x="7124700" y="3917950"/>
          <p14:tracePt t="78759" x="6934200" y="3917950"/>
          <p14:tracePt t="78776" x="6794500" y="3949700"/>
          <p14:tracePt t="78793" x="6724650" y="3956050"/>
          <p14:tracePt t="78810" x="6673850" y="3975100"/>
          <p14:tracePt t="78826" x="6642100" y="3981450"/>
          <p14:tracePt t="78843" x="6610350" y="3981450"/>
          <p14:tracePt t="78860" x="6572250" y="3987800"/>
          <p14:tracePt t="78876" x="6534150" y="3987800"/>
          <p14:tracePt t="78893" x="6496050" y="3987800"/>
          <p14:tracePt t="78910" x="6464300" y="3987800"/>
          <p14:tracePt t="78928" x="6388100" y="3987800"/>
          <p14:tracePt t="78943" x="6280150" y="3987800"/>
          <p14:tracePt t="78960" x="6191250" y="3975100"/>
          <p14:tracePt t="78976" x="6083300" y="3975100"/>
          <p14:tracePt t="78993" x="5988050" y="3975100"/>
          <p14:tracePt t="79010" x="5873750" y="3975100"/>
          <p14:tracePt t="79026" x="5765800" y="3975100"/>
          <p14:tracePt t="79043" x="5670550" y="3975100"/>
          <p14:tracePt t="79060" x="5619750" y="3975100"/>
          <p14:tracePt t="79077" x="5600700" y="3975100"/>
          <p14:tracePt t="79093" x="5575300" y="3975100"/>
          <p14:tracePt t="79110" x="5556250" y="3975100"/>
          <p14:tracePt t="79128" x="5530850" y="3975100"/>
          <p14:tracePt t="79143" x="5511800" y="3975100"/>
          <p14:tracePt t="79160" x="5499100" y="3975100"/>
          <p14:tracePt t="79177" x="5480050" y="3975100"/>
          <p14:tracePt t="79193" x="5461000" y="3975100"/>
          <p14:tracePt t="79210" x="5435600" y="3981450"/>
          <p14:tracePt t="79227" x="5391150" y="3981450"/>
          <p14:tracePt t="79244" x="5365750" y="3981450"/>
          <p14:tracePt t="79260" x="5340350" y="3981450"/>
          <p14:tracePt t="79277" x="5308600" y="3981450"/>
          <p14:tracePt t="79293" x="5283200" y="3981450"/>
          <p14:tracePt t="79310" x="5226050" y="3975100"/>
          <p14:tracePt t="79327" x="5086350" y="3956050"/>
          <p14:tracePt t="79343" x="5010150" y="3949700"/>
          <p14:tracePt t="79360" x="4959350" y="3937000"/>
          <p14:tracePt t="79377" x="4933950" y="3930650"/>
          <p14:tracePt t="79393" x="4927600" y="3930650"/>
          <p14:tracePt t="79680" x="4953000" y="3924300"/>
          <p14:tracePt t="79690" x="4997450" y="3924300"/>
          <p14:tracePt t="79696" x="5048250" y="3924300"/>
          <p14:tracePt t="79707" x="5111750" y="3924300"/>
          <p14:tracePt t="79717" x="5175250" y="3924300"/>
          <p14:tracePt t="79734" x="5334000" y="3924300"/>
          <p14:tracePt t="79753" x="5588000" y="3924300"/>
          <p14:tracePt t="79767" x="5651500" y="3924300"/>
          <p14:tracePt t="79784" x="5772150" y="3924300"/>
          <p14:tracePt t="79801" x="5784850" y="3924300"/>
          <p14:tracePt t="80057" x="5803900" y="3924300"/>
          <p14:tracePt t="80066" x="5810250" y="3924300"/>
          <p14:tracePt t="80073" x="5835650" y="3924300"/>
          <p14:tracePt t="80085" x="5867400" y="3924300"/>
          <p14:tracePt t="80097" x="5981700" y="3924300"/>
          <p14:tracePt t="80114" x="6108700" y="3924300"/>
          <p14:tracePt t="80130" x="6229350" y="3924300"/>
          <p14:tracePt t="80147" x="6324600" y="3924300"/>
          <p14:tracePt t="80163" x="6343650" y="3924300"/>
          <p14:tracePt t="81556" x="6337300" y="3924300"/>
          <p14:tracePt t="81561" x="6311900" y="3930650"/>
          <p14:tracePt t="81572" x="6273800" y="3956050"/>
          <p14:tracePt t="81580" x="6261100" y="3962400"/>
          <p14:tracePt t="81597" x="6191250" y="4006850"/>
          <p14:tracePt t="81613" x="6096000" y="4051300"/>
          <p14:tracePt t="81630" x="5994400" y="4108450"/>
          <p14:tracePt t="81647" x="5886450" y="4165600"/>
          <p14:tracePt t="81664" x="5803900" y="4210050"/>
          <p14:tracePt t="81681" x="5715000" y="4267200"/>
          <p14:tracePt t="81690" x="5683250" y="4286250"/>
          <p14:tracePt t="81697" x="5657850" y="4311650"/>
          <p14:tracePt t="81714" x="5632450" y="4318000"/>
          <p14:tracePt t="81730" x="5600700" y="4343400"/>
          <p14:tracePt t="81747" x="5562600" y="4368800"/>
          <p14:tracePt t="81764" x="5518150" y="4413250"/>
          <p14:tracePt t="81780" x="5499100" y="4438650"/>
          <p14:tracePt t="81797" x="5473700" y="4483100"/>
          <p14:tracePt t="81814" x="5448300" y="4521200"/>
          <p14:tracePt t="81831" x="5422900" y="4546600"/>
          <p14:tracePt t="81847" x="5397500" y="4591050"/>
          <p14:tracePt t="81866" x="5359400" y="4660900"/>
          <p14:tracePt t="81881" x="5321300" y="4718050"/>
          <p14:tracePt t="81897" x="5289550" y="4775200"/>
          <p14:tracePt t="81914" x="5264150" y="4813300"/>
          <p14:tracePt t="81931" x="5238750" y="4851400"/>
          <p14:tracePt t="81947" x="5219700" y="4876800"/>
          <p14:tracePt t="81964" x="5194300" y="4908550"/>
          <p14:tracePt t="81980" x="5181600" y="4921250"/>
          <p14:tracePt t="81997" x="5175250" y="4927600"/>
          <p14:tracePt t="82154" x="5156200" y="4927600"/>
          <p14:tracePt t="82162" x="5137150" y="4914900"/>
          <p14:tracePt t="82170" x="5092700" y="4908550"/>
          <p14:tracePt t="82180" x="5060950" y="4902200"/>
          <p14:tracePt t="82197" x="4927600" y="4857750"/>
          <p14:tracePt t="82214" x="4743450" y="4813300"/>
          <p14:tracePt t="82231" x="4502150" y="4775200"/>
          <p14:tracePt t="82249" x="4216400" y="4737100"/>
          <p14:tracePt t="82265" x="3917950" y="4699000"/>
          <p14:tracePt t="82281" x="3860800" y="4699000"/>
          <p14:tracePt t="82297" x="3797300" y="4699000"/>
          <p14:tracePt t="82314" x="3784600" y="4699000"/>
          <p14:tracePt t="82356" x="3778250" y="4699000"/>
          <p14:tracePt t="82364" x="3771900" y="4699000"/>
          <p14:tracePt t="82381" x="3752850" y="4699000"/>
          <p14:tracePt t="82397" x="3727450" y="4699000"/>
          <p14:tracePt t="82414" x="3689350" y="4699000"/>
          <p14:tracePt t="82431" x="3644900" y="4699000"/>
          <p14:tracePt t="82447" x="3613150" y="4692650"/>
          <p14:tracePt t="82465" x="3562350" y="4679950"/>
          <p14:tracePt t="82481" x="3536950" y="4667250"/>
          <p14:tracePt t="82497" x="3530600" y="4667250"/>
          <p14:tracePt t="82514" x="3524250" y="4667250"/>
          <p14:tracePt t="82533" x="3511550" y="4660900"/>
          <p14:tracePt t="82548" x="3486150" y="4654550"/>
          <p14:tracePt t="82564" x="3479800" y="4641850"/>
          <p14:tracePt t="82581" x="3467100" y="4635500"/>
          <p14:tracePt t="82598" x="3460750" y="4629150"/>
          <p14:tracePt t="82614" x="3460750" y="4622800"/>
          <p14:tracePt t="82631" x="3460750" y="4616450"/>
          <p14:tracePt t="82649" x="3454400" y="4597400"/>
          <p14:tracePt t="82665" x="3448050" y="4559300"/>
          <p14:tracePt t="82681" x="3448050" y="4540250"/>
          <p14:tracePt t="82698" x="3441700" y="4514850"/>
          <p14:tracePt t="82714" x="3429000" y="4483100"/>
          <p14:tracePt t="82731" x="3422650" y="4464050"/>
          <p14:tracePt t="82747" x="3409950" y="4432300"/>
          <p14:tracePt t="82764" x="3397250" y="4406900"/>
          <p14:tracePt t="82781" x="3384550" y="4394200"/>
          <p14:tracePt t="82891" x="3384550" y="4387850"/>
          <p14:tracePt t="82898" x="3378200" y="4387850"/>
          <p14:tracePt t="82906" x="3365500" y="4387850"/>
          <p14:tracePt t="82921" x="3340100" y="4375150"/>
          <p14:tracePt t="82931" x="3340100" y="4368800"/>
          <p14:tracePt t="82954" x="3327400" y="4368800"/>
          <p14:tracePt t="83371" x="3340100" y="4368800"/>
          <p14:tracePt t="83386" x="3346450" y="4368800"/>
          <p14:tracePt t="83394" x="3352800" y="4368800"/>
          <p14:tracePt t="83402" x="3359150" y="4368800"/>
          <p14:tracePt t="83435" x="3365500" y="4368800"/>
          <p14:tracePt t="83467" x="3371850" y="4368800"/>
          <p14:tracePt t="83487" x="3378200" y="4368800"/>
          <p14:tracePt t="83499" x="3390900" y="4368800"/>
          <p14:tracePt t="83519" x="3397250" y="4368800"/>
          <p14:tracePt t="83525" x="3416300" y="4368800"/>
          <p14:tracePt t="83540" x="3435350" y="4368800"/>
          <p14:tracePt t="83554" x="3448050" y="4368800"/>
          <p14:tracePt t="83567" x="3460750" y="4368800"/>
          <p14:tracePt t="83587" x="3473450" y="4368800"/>
          <p14:tracePt t="83596" x="3479800" y="4368800"/>
          <p14:tracePt t="83612" x="3505200" y="4368800"/>
          <p14:tracePt t="83629" x="3556000" y="4368800"/>
          <p14:tracePt t="83645" x="3651250" y="4368800"/>
          <p14:tracePt t="83662" x="3771900" y="4368800"/>
          <p14:tracePt t="83678" x="3917950" y="4368800"/>
          <p14:tracePt t="83695" x="4044950" y="4368800"/>
          <p14:tracePt t="83712" x="4083050" y="4368800"/>
          <p14:tracePt t="83729" x="4102100" y="4368800"/>
          <p14:tracePt t="83813" x="4108450" y="4368800"/>
          <p14:tracePt t="83818" x="4127500" y="4368800"/>
          <p14:tracePt t="83828" x="4152900" y="4368800"/>
          <p14:tracePt t="83846" x="4191000" y="4368800"/>
          <p14:tracePt t="83862" x="4260850" y="4356100"/>
          <p14:tracePt t="83879" x="4318000" y="4349750"/>
          <p14:tracePt t="83895" x="4394200" y="4337050"/>
          <p14:tracePt t="83914" x="4489450" y="4337050"/>
          <p14:tracePt t="83930" x="4559300" y="4337050"/>
          <p14:tracePt t="83946" x="4603750" y="4330700"/>
          <p14:tracePt t="83962" x="4622800" y="4318000"/>
          <p14:tracePt t="83979" x="4629150" y="4318000"/>
          <p14:tracePt t="83996" x="4641850" y="4318000"/>
          <p14:tracePt t="84012" x="4667250" y="4318000"/>
          <p14:tracePt t="84029" x="4705350" y="4318000"/>
          <p14:tracePt t="84045" x="4775200" y="4305300"/>
          <p14:tracePt t="84062" x="4864100" y="4279900"/>
          <p14:tracePt t="84079" x="4972050" y="4267200"/>
          <p14:tracePt t="84095" x="5092700" y="4248150"/>
          <p14:tracePt t="84112" x="5137150" y="4235450"/>
          <p14:tracePt t="84129" x="5143500" y="4235450"/>
          <p14:tracePt t="84291" x="5149850" y="4235450"/>
          <p14:tracePt t="84868" x="5156200" y="4235450"/>
          <p14:tracePt t="85372" x="5162550" y="4235450"/>
          <p14:tracePt t="85387" x="5168900" y="4235450"/>
          <p14:tracePt t="85395" x="5175250" y="4222750"/>
          <p14:tracePt t="85403" x="5175250" y="4216400"/>
          <p14:tracePt t="85412" x="5194300" y="4178300"/>
          <p14:tracePt t="85429" x="5213350" y="4127500"/>
          <p14:tracePt t="85446" x="5238750" y="4038600"/>
          <p14:tracePt t="85462" x="5238750" y="3924300"/>
          <p14:tracePt t="85479" x="5238750" y="3848100"/>
          <p14:tracePt t="85496" x="5238750" y="3816350"/>
          <p14:tracePt t="85512" x="5238750" y="3803650"/>
          <p14:tracePt t="85529" x="5232400" y="3797300"/>
          <p14:tracePt t="85708" x="5226050" y="3797300"/>
          <p14:tracePt t="85723" x="5207000" y="3803650"/>
          <p14:tracePt t="85733" x="5181600" y="3822700"/>
          <p14:tracePt t="85742" x="5149850" y="3841750"/>
          <p14:tracePt t="85751" x="5105400" y="3886200"/>
          <p14:tracePt t="85762" x="4978400" y="3962400"/>
          <p14:tracePt t="85779" x="4838700" y="4051300"/>
          <p14:tracePt t="85796" x="4730750" y="4165600"/>
          <p14:tracePt t="85813" x="4622800" y="4254500"/>
          <p14:tracePt t="85829" x="4578350" y="4311650"/>
          <p14:tracePt t="85846" x="4572000" y="4330700"/>
          <p14:tracePt t="85887" x="4584700" y="4330700"/>
          <p14:tracePt t="85896" x="4591050" y="4330700"/>
          <p14:tracePt t="85913" x="4673600" y="4311650"/>
          <p14:tracePt t="85930" x="4718050" y="4286250"/>
          <p14:tracePt t="85946" x="4762500" y="4235450"/>
          <p14:tracePt t="85962" x="4838700" y="4159250"/>
          <p14:tracePt t="85979" x="4883150" y="4127500"/>
          <p14:tracePt t="85996" x="4965700" y="4070350"/>
          <p14:tracePt t="86012" x="5060950" y="4013200"/>
          <p14:tracePt t="86029" x="5175250" y="3975100"/>
          <p14:tracePt t="86046" x="5283200" y="3930650"/>
          <p14:tracePt t="86063" x="5321300" y="3917950"/>
          <p14:tracePt t="86079" x="5327650" y="3917950"/>
          <p14:tracePt t="86150" x="5327650" y="3924300"/>
          <p14:tracePt t="86157" x="5327650" y="3930650"/>
          <p14:tracePt t="86164" x="5321300" y="3930650"/>
          <p14:tracePt t="86180" x="5314950" y="3943350"/>
          <p14:tracePt t="86260" x="5314950" y="3949700"/>
          <p14:tracePt t="86278" x="5314950" y="3962400"/>
          <p14:tracePt t="86285" x="5302250" y="3975100"/>
          <p14:tracePt t="86296" x="5283200" y="3987800"/>
          <p14:tracePt t="86313" x="5226050" y="4057650"/>
          <p14:tracePt t="86329" x="5130800" y="4165600"/>
          <p14:tracePt t="86346" x="4991100" y="4330700"/>
          <p14:tracePt t="86363" x="4914900" y="4406900"/>
          <p14:tracePt t="86379" x="4857750" y="4457700"/>
          <p14:tracePt t="86396" x="4838700" y="4476750"/>
          <p14:tracePt t="86435" x="4832350" y="4476750"/>
          <p14:tracePt t="86446" x="4819650" y="4476750"/>
          <p14:tracePt t="86463" x="4775200" y="4476750"/>
          <p14:tracePt t="86480" x="4667250" y="4476750"/>
          <p14:tracePt t="86496" x="4540250" y="4476750"/>
          <p14:tracePt t="86513" x="4425950" y="4476750"/>
          <p14:tracePt t="86530" x="4292600" y="4476750"/>
          <p14:tracePt t="86546" x="4146550" y="4476750"/>
          <p14:tracePt t="86563" x="4102100" y="4476750"/>
          <p14:tracePt t="86580" x="4095750" y="4476750"/>
          <p14:tracePt t="86654" x="4076700" y="4476750"/>
          <p14:tracePt t="86660" x="4064000" y="4476750"/>
          <p14:tracePt t="86669" x="4038600" y="4476750"/>
          <p14:tracePt t="86680" x="4013200" y="4464050"/>
          <p14:tracePt t="86697" x="3956050" y="4457700"/>
          <p14:tracePt t="86713" x="3917950" y="4451350"/>
          <p14:tracePt t="86732" x="3879850" y="4445000"/>
          <p14:tracePt t="86747" x="3848100" y="4445000"/>
          <p14:tracePt t="86763" x="3829050" y="4432300"/>
          <p14:tracePt t="86780" x="3810000" y="4432300"/>
          <p14:tracePt t="86797" x="3803650" y="4432300"/>
          <p14:tracePt t="86957" x="3778250" y="4425950"/>
          <p14:tracePt t="86966" x="3752850" y="4425950"/>
          <p14:tracePt t="86972" x="3746500" y="4425950"/>
          <p14:tracePt t="86982" x="3721100" y="4419600"/>
          <p14:tracePt t="86997" x="3683000" y="4406900"/>
          <p14:tracePt t="87013" x="3663950" y="4406900"/>
          <p14:tracePt t="87030" x="3657600" y="4406900"/>
          <p14:tracePt t="87389" x="3651250" y="4400550"/>
          <p14:tracePt t="87414" x="3657600" y="4394200"/>
          <p14:tracePt t="87422" x="3670300" y="4394200"/>
          <p14:tracePt t="87430" x="3721100" y="4394200"/>
          <p14:tracePt t="87447" x="3822700" y="4375150"/>
          <p14:tracePt t="87463" x="3949700" y="4356100"/>
          <p14:tracePt t="87480" x="4108450" y="4349750"/>
          <p14:tracePt t="87497" x="4260850" y="4324350"/>
          <p14:tracePt t="87513" x="4400550" y="4324350"/>
          <p14:tracePt t="87531" x="4514850" y="4324350"/>
          <p14:tracePt t="87547" x="4616450" y="4305300"/>
          <p14:tracePt t="87563" x="4692650" y="4305300"/>
          <p14:tracePt t="87580" x="4781550" y="4292600"/>
          <p14:tracePt t="87597" x="4819650" y="4286250"/>
          <p14:tracePt t="87614" x="4851400" y="4286250"/>
          <p14:tracePt t="87630" x="4876800" y="4279900"/>
          <p14:tracePt t="87647" x="4895850" y="4279900"/>
          <p14:tracePt t="87680" x="4902200" y="4279900"/>
          <p14:tracePt t="87697" x="4914900" y="4279900"/>
          <p14:tracePt t="87713" x="4933950" y="4279900"/>
          <p14:tracePt t="87730" x="4959350" y="4279900"/>
          <p14:tracePt t="87747" x="5041900" y="4279900"/>
          <p14:tracePt t="87763" x="5105400" y="4279900"/>
          <p14:tracePt t="87780" x="5162550" y="4279900"/>
          <p14:tracePt t="87797" x="5187950" y="4279900"/>
          <p14:tracePt t="87813" x="5207000" y="4279900"/>
          <p14:tracePt t="88127" x="5213350" y="4279900"/>
          <p14:tracePt t="88132" x="5238750" y="4279900"/>
          <p14:tracePt t="88143" x="5276850" y="4279900"/>
          <p14:tracePt t="88150" x="5346700" y="4292600"/>
          <p14:tracePt t="88168" x="5486400" y="4318000"/>
          <p14:tracePt t="88184" x="5645150" y="4356100"/>
          <p14:tracePt t="88201" x="5759450" y="4381500"/>
          <p14:tracePt t="88218" x="5803900" y="4381500"/>
          <p14:tracePt t="88509" x="5772150" y="4381500"/>
          <p14:tracePt t="88519" x="5740400" y="4381500"/>
          <p14:tracePt t="88524" x="5695950" y="4381500"/>
          <p14:tracePt t="88534" x="5632450" y="4381500"/>
          <p14:tracePt t="88549" x="5505450" y="4381500"/>
          <p14:tracePt t="88566" x="5359400" y="4381500"/>
          <p14:tracePt t="88583" x="5251450" y="4381500"/>
          <p14:tracePt t="88599" x="5200650" y="4381500"/>
          <p14:tracePt t="88615" x="5194300" y="4381500"/>
          <p14:tracePt t="89640" x="5187950" y="4387850"/>
          <p14:tracePt t="89645" x="5200650" y="4394200"/>
          <p14:tracePt t="89655" x="5232400" y="4394200"/>
          <p14:tracePt t="89664" x="5276850" y="4406900"/>
          <p14:tracePt t="89681" x="5372100" y="4406900"/>
          <p14:tracePt t="89697" x="5461000" y="4406900"/>
          <p14:tracePt t="89714" x="5543550" y="4406900"/>
          <p14:tracePt t="89731" x="5632450" y="4406900"/>
          <p14:tracePt t="89749" x="5721350" y="4406900"/>
          <p14:tracePt t="89764" x="5740400" y="4406900"/>
          <p14:tracePt t="89781" x="5759450" y="4406900"/>
          <p14:tracePt t="89802" x="5765800" y="4406900"/>
          <p14:tracePt t="89814" x="5772150" y="4400550"/>
          <p14:tracePt t="89831" x="5778500" y="4394200"/>
          <p14:tracePt t="89855" x="5778500" y="4387850"/>
          <p14:tracePt t="89870" x="5784850" y="4375150"/>
          <p14:tracePt t="89885" x="5791200" y="4368800"/>
          <p14:tracePt t="89897" x="5797550" y="4362450"/>
          <p14:tracePt t="89914" x="5797550" y="4356100"/>
          <p14:tracePt t="89931" x="5803900" y="4356100"/>
          <p14:tracePt t="89957" x="5816600" y="4356100"/>
          <p14:tracePt t="89967" x="5822950" y="4356100"/>
          <p14:tracePt t="89981" x="5848350" y="4356100"/>
          <p14:tracePt t="89998" x="5873750" y="4356100"/>
          <p14:tracePt t="90014" x="5905500" y="4356100"/>
          <p14:tracePt t="90047" x="6070600" y="4356100"/>
          <p14:tracePt t="90064" x="6178550" y="4368800"/>
          <p14:tracePt t="90081" x="6267450" y="4368800"/>
          <p14:tracePt t="90098" x="6330950" y="4368800"/>
          <p14:tracePt t="90114" x="6375400" y="4368800"/>
          <p14:tracePt t="90131" x="6388100" y="4368800"/>
          <p14:tracePt t="90305" x="6394450" y="4368800"/>
          <p14:tracePt t="90341" x="6388100" y="4368800"/>
          <p14:tracePt t="90352" x="6381750" y="4368800"/>
          <p14:tracePt t="90359" x="6350000" y="4368800"/>
          <p14:tracePt t="90370" x="6324600" y="4368800"/>
          <p14:tracePt t="90386" x="6261100" y="4368800"/>
          <p14:tracePt t="90403" x="6203950" y="4368800"/>
          <p14:tracePt t="90420" x="6153150" y="4368800"/>
          <p14:tracePt t="90437" x="6140450" y="4368800"/>
          <p14:tracePt t="90702" x="6127750" y="4368800"/>
          <p14:tracePt t="90710" x="6121400" y="4368800"/>
          <p14:tracePt t="90726" x="6115050" y="4368800"/>
          <p14:tracePt t="90734" x="6108700" y="4368800"/>
          <p14:tracePt t="90745" x="6102350" y="4362450"/>
          <p14:tracePt t="90759" x="6089650" y="4362450"/>
          <p14:tracePt t="90776" x="6057900" y="4362450"/>
          <p14:tracePt t="90792" x="6013450" y="4362450"/>
          <p14:tracePt t="90809" x="5956300" y="4362450"/>
          <p14:tracePt t="90826" x="5918200" y="4362450"/>
          <p14:tracePt t="90842" x="5867400" y="4349750"/>
          <p14:tracePt t="90860" x="5822950" y="4337050"/>
          <p14:tracePt t="90879" x="5778500" y="4330700"/>
          <p14:tracePt t="90893" x="5765800" y="4318000"/>
          <p14:tracePt t="90909" x="5740400" y="4318000"/>
          <p14:tracePt t="90926" x="5721350" y="4305300"/>
          <p14:tracePt t="90942" x="5695950" y="4292600"/>
          <p14:tracePt t="90959" x="5670550" y="4292600"/>
          <p14:tracePt t="90976" x="5657850" y="4292600"/>
          <p14:tracePt t="90993" x="5645150" y="4292600"/>
          <p14:tracePt t="91009" x="5638800" y="4292600"/>
          <p14:tracePt t="91078" x="5626100" y="4292600"/>
          <p14:tracePt t="91128" x="5626100" y="4286250"/>
          <p14:tracePt t="91136" x="5619750" y="4286250"/>
          <p14:tracePt t="91153" x="5613400" y="4279900"/>
          <p14:tracePt t="91159" x="5607050" y="4279900"/>
          <p14:tracePt t="91176" x="5594350" y="4279900"/>
          <p14:tracePt t="91193" x="5575300" y="4273550"/>
          <p14:tracePt t="91210" x="5543550" y="4267200"/>
          <p14:tracePt t="91226" x="5505450" y="4260850"/>
          <p14:tracePt t="91243" x="5461000" y="4260850"/>
          <p14:tracePt t="91260" x="5416550" y="4254500"/>
          <p14:tracePt t="91278" x="5384800" y="4248150"/>
          <p14:tracePt t="91287" x="5365750" y="4241800"/>
          <p14:tracePt t="91472" x="5353050" y="4241800"/>
          <p14:tracePt t="91480" x="5346700" y="4241800"/>
          <p14:tracePt t="91485" x="5340350" y="4235450"/>
          <p14:tracePt t="91498" x="5314950" y="4235450"/>
          <p14:tracePt t="91515" x="5257800" y="4229100"/>
          <p14:tracePt t="91532" x="5130800" y="4229100"/>
          <p14:tracePt t="91550" x="4845050" y="4229100"/>
          <p14:tracePt t="91565" x="4743450" y="4229100"/>
          <p14:tracePt t="91582" x="4451350" y="4229100"/>
          <p14:tracePt t="91599" x="4362450" y="4229100"/>
          <p14:tracePt t="91615" x="4311650" y="4229100"/>
          <p14:tracePt t="91654" x="4305300" y="4229100"/>
          <p14:tracePt t="91665" x="4292600" y="4229100"/>
          <p14:tracePt t="91682" x="4260850" y="4229100"/>
          <p14:tracePt t="91699" x="4197350" y="4229100"/>
          <p14:tracePt t="91716" x="4140200" y="4229100"/>
          <p14:tracePt t="91735" x="4089400" y="4229100"/>
          <p14:tracePt t="91749" x="4064000" y="4229100"/>
          <p14:tracePt t="91765" x="4013200" y="4229100"/>
          <p14:tracePt t="91782" x="3943350" y="4235450"/>
          <p14:tracePt t="91799" x="3879850" y="4241800"/>
          <p14:tracePt t="91816" x="3822700" y="4248150"/>
          <p14:tracePt t="91832" x="3778250" y="4248150"/>
          <p14:tracePt t="91849" x="3759200" y="4248150"/>
          <p14:tracePt t="91866" x="3752850" y="4248150"/>
          <p14:tracePt t="91882" x="3727450" y="4248150"/>
          <p14:tracePt t="91899" x="3625850" y="4260850"/>
          <p14:tracePt t="91915" x="3524250" y="4279900"/>
          <p14:tracePt t="91934" x="3422650" y="4311650"/>
          <p14:tracePt t="91950" x="3378200" y="4311650"/>
          <p14:tracePt t="91965" x="3359150" y="4311650"/>
          <p14:tracePt t="92233" x="3359150" y="4318000"/>
          <p14:tracePt t="92258" x="3359150" y="4330700"/>
          <p14:tracePt t="92264" x="3352800" y="4330700"/>
          <p14:tracePt t="92283" x="3346450" y="4343400"/>
          <p14:tracePt t="92490" x="3352800" y="4349750"/>
          <p14:tracePt t="92497" x="3365500" y="4349750"/>
          <p14:tracePt t="92505" x="3390900" y="4349750"/>
          <p14:tracePt t="92514" x="3422650" y="4349750"/>
          <p14:tracePt t="92531" x="3530600" y="4349750"/>
          <p14:tracePt t="92548" x="3714750" y="4324350"/>
          <p14:tracePt t="92565" x="3937000" y="4311650"/>
          <p14:tracePt t="92582" x="4362450" y="4305300"/>
          <p14:tracePt t="92598" x="4648200" y="4305300"/>
          <p14:tracePt t="92614" x="4883150" y="4273550"/>
          <p14:tracePt t="92631" x="5016500" y="4260850"/>
          <p14:tracePt t="92647" x="5054600" y="4241800"/>
          <p14:tracePt t="92664" x="5060950" y="4241800"/>
          <p14:tracePt t="92791" x="5067300" y="4241800"/>
          <p14:tracePt t="92803" x="5086350" y="4241800"/>
          <p14:tracePt t="92808" x="5111750" y="4235450"/>
          <p14:tracePt t="92818" x="5162550" y="4235450"/>
          <p14:tracePt t="92831" x="5283200" y="4235450"/>
          <p14:tracePt t="92848" x="5441950" y="4235450"/>
          <p14:tracePt t="92865" x="5638800" y="4235450"/>
          <p14:tracePt t="92881" x="5861050" y="4235450"/>
          <p14:tracePt t="92898" x="6032500" y="4235450"/>
          <p14:tracePt t="92915" x="6115050" y="4235450"/>
          <p14:tracePt t="92931" x="6127750" y="4235450"/>
          <p14:tracePt t="93071" x="6140450" y="4235450"/>
          <p14:tracePt t="93079" x="6159500" y="4235450"/>
          <p14:tracePt t="93087" x="6191250" y="4235450"/>
          <p14:tracePt t="93098" x="6254750" y="4235450"/>
          <p14:tracePt t="93114" x="6388100" y="4235450"/>
          <p14:tracePt t="93131" x="6597650" y="4235450"/>
          <p14:tracePt t="93148" x="6883400" y="4235450"/>
          <p14:tracePt t="93165" x="7226300" y="4235450"/>
          <p14:tracePt t="93181" x="7613650" y="4235450"/>
          <p14:tracePt t="93198" x="7772400" y="4235450"/>
          <p14:tracePt t="93215" x="7874000" y="4235450"/>
          <p14:tracePt t="93231" x="7905750" y="4235450"/>
          <p14:tracePt t="93248" x="7924800" y="4235450"/>
          <p14:tracePt t="93265" x="7937500" y="4235450"/>
          <p14:tracePt t="93313" x="7943850" y="4235450"/>
          <p14:tracePt t="93330" x="7950200" y="4235450"/>
          <p14:tracePt t="93339" x="7956550" y="4235450"/>
          <p14:tracePt t="93348" x="7969250" y="4235450"/>
          <p14:tracePt t="93365" x="8039100" y="4241800"/>
          <p14:tracePt t="93381" x="8242300" y="4260850"/>
          <p14:tracePt t="93398" x="8382000" y="4286250"/>
          <p14:tracePt t="93415" x="8489950" y="4286250"/>
          <p14:tracePt t="93432" x="8515350" y="4286250"/>
          <p14:tracePt t="94218" x="8502650" y="4286250"/>
          <p14:tracePt t="94225" x="8483600" y="4286250"/>
          <p14:tracePt t="94232" x="8470900" y="4292600"/>
          <p14:tracePt t="94243" x="8439150" y="4292600"/>
          <p14:tracePt t="94260" x="8369300" y="4298950"/>
          <p14:tracePt t="94276" x="8261350" y="4318000"/>
          <p14:tracePt t="94293" x="8159750" y="4318000"/>
          <p14:tracePt t="94310" x="8096250" y="4330700"/>
          <p14:tracePt t="94326" x="8064500" y="4330700"/>
          <p14:tracePt t="94331" x="8058150" y="4330700"/>
          <p14:tracePt t="94528" x="8051800" y="4330700"/>
          <p14:tracePt t="94536" x="8045450" y="4330700"/>
          <p14:tracePt t="94552" x="8032750" y="4330700"/>
          <p14:tracePt t="94560" x="8026400" y="4330700"/>
          <p14:tracePt t="94584" x="8020050" y="4330700"/>
          <p14:tracePt t="94593" x="8007350" y="4330700"/>
          <p14:tracePt t="94601" x="8001000" y="4330700"/>
          <p14:tracePt t="94618" x="7962900" y="4330700"/>
          <p14:tracePt t="94635" x="7918450" y="4330700"/>
          <p14:tracePt t="94652" x="7861300" y="4330700"/>
          <p14:tracePt t="94668" x="7835900" y="4330700"/>
          <p14:tracePt t="94685" x="7810500" y="4330700"/>
          <p14:tracePt t="94703" x="7804150" y="4330700"/>
          <p14:tracePt t="94718" x="7797800" y="4330700"/>
          <p14:tracePt t="94767" x="7785100" y="4330700"/>
          <p14:tracePt t="95242" x="7772400" y="4330700"/>
          <p14:tracePt t="95249" x="7734300" y="4330700"/>
          <p14:tracePt t="95259" x="7683500" y="4330700"/>
          <p14:tracePt t="95266" x="7626350" y="4330700"/>
          <p14:tracePt t="95283" x="7416800" y="4413250"/>
          <p14:tracePt t="95299" x="6959600" y="4546600"/>
          <p14:tracePt t="95316" x="6483350" y="4692650"/>
          <p14:tracePt t="95321" x="6292850" y="4737100"/>
          <p14:tracePt t="95333" x="6096000" y="4800600"/>
          <p14:tracePt t="95350" x="5746750" y="4908550"/>
          <p14:tracePt t="95366" x="5441950" y="4997450"/>
          <p14:tracePt t="95383" x="5359400" y="5022850"/>
          <p14:tracePt t="95399" x="5327650" y="5029200"/>
          <p14:tracePt t="95416" x="5276850" y="5029200"/>
          <p14:tracePt t="95433" x="5207000" y="5029200"/>
          <p14:tracePt t="95449" x="5086350" y="5029200"/>
          <p14:tracePt t="95466" x="4965700" y="5016500"/>
          <p14:tracePt t="95483" x="4826000" y="4991100"/>
          <p14:tracePt t="95500" x="4749800" y="4984750"/>
          <p14:tracePt t="95517" x="4711700" y="4978400"/>
          <p14:tracePt t="95600" x="4705350" y="4978400"/>
          <p14:tracePt t="95607" x="4692650" y="4978400"/>
          <p14:tracePt t="95620" x="4679950" y="4978400"/>
          <p14:tracePt t="95633" x="4641850" y="4978400"/>
          <p14:tracePt t="95650" x="4565650" y="4978400"/>
          <p14:tracePt t="95667" x="4445000" y="4978400"/>
          <p14:tracePt t="95683" x="4318000" y="4978400"/>
          <p14:tracePt t="95700" x="4235450" y="4978400"/>
          <p14:tracePt t="95717" x="4191000" y="4978400"/>
          <p14:tracePt t="95734" x="4184650" y="4978400"/>
          <p14:tracePt t="95750" x="4171950" y="4978400"/>
          <p14:tracePt t="95768" x="4152900" y="4978400"/>
          <p14:tracePt t="95783" x="4140200" y="4978400"/>
          <p14:tracePt t="95800" x="4127500" y="4978400"/>
          <p14:tracePt t="95817" x="4114800" y="4978400"/>
          <p14:tracePt t="95833" x="4095750" y="4978400"/>
          <p14:tracePt t="95883" x="4083050" y="4972050"/>
          <p14:tracePt t="95896" x="4064000" y="4959350"/>
          <p14:tracePt t="95905" x="4057650" y="4953000"/>
          <p14:tracePt t="95923" x="4044950" y="4953000"/>
          <p14:tracePt t="95934" x="4038600" y="4946650"/>
          <p14:tracePt t="95952" x="4006850" y="4933950"/>
          <p14:tracePt t="95967" x="3981450" y="4927600"/>
          <p14:tracePt t="95983" x="3943350" y="4927600"/>
          <p14:tracePt t="96000" x="3867150" y="4927600"/>
          <p14:tracePt t="96017" x="3784600" y="4927600"/>
          <p14:tracePt t="96034" x="3708400" y="4927600"/>
          <p14:tracePt t="96050" x="3670300" y="4927600"/>
          <p14:tracePt t="96067" x="3663950" y="4927600"/>
          <p14:tracePt t="96131" x="3657600" y="4927600"/>
          <p14:tracePt t="96138" x="3644900" y="4927600"/>
          <p14:tracePt t="96144" x="3632200" y="4927600"/>
          <p14:tracePt t="96154" x="3613150" y="4927600"/>
          <p14:tracePt t="96172" x="3606800" y="4927600"/>
          <p14:tracePt t="96268" x="3619500" y="4927600"/>
          <p14:tracePt t="96272" x="3651250" y="4927600"/>
          <p14:tracePt t="96284" x="3683000" y="4927600"/>
          <p14:tracePt t="96300" x="3829050" y="4927600"/>
          <p14:tracePt t="96317" x="4019550" y="4927600"/>
          <p14:tracePt t="96334" x="4267200" y="4927600"/>
          <p14:tracePt t="96339" x="4381500" y="4927600"/>
          <p14:tracePt t="96351" x="4641850" y="4921250"/>
          <p14:tracePt t="96367" x="4845050" y="4921250"/>
          <p14:tracePt t="96384" x="4946650" y="4908550"/>
          <p14:tracePt t="96400" x="4972050" y="4908550"/>
          <p14:tracePt t="96475" x="4978400" y="4908550"/>
          <p14:tracePt t="96483" x="4991100" y="4908550"/>
          <p14:tracePt t="96490" x="4997450" y="4908550"/>
          <p14:tracePt t="96501" x="5016500" y="4908550"/>
          <p14:tracePt t="96517" x="5054600" y="4895850"/>
          <p14:tracePt t="96534" x="5080000" y="4889500"/>
          <p14:tracePt t="96552" x="5124450" y="4889500"/>
          <p14:tracePt t="96567" x="5168900" y="4889500"/>
          <p14:tracePt t="96584" x="5226050" y="4889500"/>
          <p14:tracePt t="96601" x="5283200" y="4889500"/>
          <p14:tracePt t="96620" x="5314950" y="4889500"/>
          <p14:tracePt t="96634" x="5327650" y="4889500"/>
          <p14:tracePt t="96650" x="5334000" y="4889500"/>
          <p14:tracePt t="97073" x="5302250" y="4883150"/>
          <p14:tracePt t="97083" x="5226050" y="4857750"/>
          <p14:tracePt t="97088" x="5092700" y="4838700"/>
          <p14:tracePt t="97098" x="4914900" y="4794250"/>
          <p14:tracePt t="97113" x="4648200" y="4737100"/>
          <p14:tracePt t="97130" x="4419600" y="4699000"/>
          <p14:tracePt t="97146" x="4305300" y="4686300"/>
          <p14:tracePt t="97163" x="4279900" y="4673600"/>
          <p14:tracePt t="97196" x="4279900" y="4667250"/>
          <p14:tracePt t="97213" x="4286250" y="4654550"/>
          <p14:tracePt t="97230" x="4286250" y="4648200"/>
          <p14:tracePt t="97313" x="4279900" y="4635500"/>
          <p14:tracePt t="97321" x="4229100" y="4610100"/>
          <p14:tracePt t="97330" x="4159250" y="4603750"/>
          <p14:tracePt t="97347" x="3975100" y="4552950"/>
          <p14:tracePt t="97363" x="3771900" y="4521200"/>
          <p14:tracePt t="97380" x="3600450" y="4495800"/>
          <p14:tracePt t="97385" x="3524250" y="4483100"/>
          <p14:tracePt t="97396" x="3467100" y="4483100"/>
          <p14:tracePt t="97413" x="3403600" y="4476750"/>
          <p14:tracePt t="97468" x="3416300" y="4476750"/>
          <p14:tracePt t="97475" x="3448050" y="4476750"/>
          <p14:tracePt t="97485" x="3467100" y="4476750"/>
          <p14:tracePt t="97497" x="3486150" y="4476750"/>
          <p14:tracePt t="97577" x="3492500" y="4476750"/>
          <p14:tracePt t="97586" x="3498850" y="4470400"/>
          <p14:tracePt t="97605" x="3511550" y="4464050"/>
          <p14:tracePt t="97697" x="3511550" y="4457700"/>
          <p14:tracePt t="97721" x="3511550" y="4451350"/>
          <p14:tracePt t="97737" x="3511550" y="4432300"/>
          <p14:tracePt t="97885" x="3511550" y="4425950"/>
          <p14:tracePt t="97892" x="3517900" y="4413250"/>
          <p14:tracePt t="97900" x="3543300" y="4413250"/>
          <p14:tracePt t="97922" x="3683000" y="4394200"/>
          <p14:tracePt t="97936" x="3746500" y="4387850"/>
          <p14:tracePt t="97953" x="4006850" y="4356100"/>
          <p14:tracePt t="97969" x="4178300" y="4324350"/>
          <p14:tracePt t="97986" x="4324350" y="4324350"/>
          <p14:tracePt t="98003" x="4432300" y="4318000"/>
          <p14:tracePt t="98019" x="4464050" y="4311650"/>
          <p14:tracePt t="98036" x="4483100" y="4311650"/>
          <p14:tracePt t="98132" x="4489450" y="4311650"/>
          <p14:tracePt t="98140" x="4495800" y="4311650"/>
          <p14:tracePt t="98145" x="4508500" y="4311650"/>
          <p14:tracePt t="98156" x="4521200" y="4311650"/>
          <p14:tracePt t="98169" x="4565650" y="4311650"/>
          <p14:tracePt t="98186" x="4616450" y="4298950"/>
          <p14:tracePt t="98203" x="4686300" y="4292600"/>
          <p14:tracePt t="98219" x="4768850" y="4279900"/>
          <p14:tracePt t="98236" x="4838700" y="4279900"/>
          <p14:tracePt t="98253" x="4889500" y="4279900"/>
          <p14:tracePt t="98269" x="4908550" y="4279900"/>
          <p14:tracePt t="98286" x="4914900" y="4279900"/>
          <p14:tracePt t="98389" x="4921250" y="4279900"/>
          <p14:tracePt t="98401" x="4927600" y="4279900"/>
          <p14:tracePt t="98433" x="4933950" y="4279900"/>
          <p14:tracePt t="98467" x="4946650" y="4279900"/>
          <p14:tracePt t="98475" x="4953000" y="4279900"/>
          <p14:tracePt t="98486" x="4978400" y="4279900"/>
          <p14:tracePt t="98504" x="5035550" y="4279900"/>
          <p14:tracePt t="98520" x="5118100" y="4279900"/>
          <p14:tracePt t="98536" x="5200650" y="4279900"/>
          <p14:tracePt t="98553" x="5232400" y="4279900"/>
          <p14:tracePt t="98995" x="5232400" y="4267200"/>
          <p14:tracePt t="99012" x="5232400" y="4260850"/>
          <p14:tracePt t="99020" x="5226050" y="4248150"/>
          <p14:tracePt t="99026" x="5226050" y="4241800"/>
          <p14:tracePt t="99043" x="5226050" y="4222750"/>
          <p14:tracePt t="99059" x="5226050" y="4191000"/>
          <p14:tracePt t="99076" x="5226050" y="4159250"/>
          <p14:tracePt t="99093" x="5226050" y="4127500"/>
          <p14:tracePt t="99110" x="5226050" y="4108450"/>
          <p14:tracePt t="99126" x="5226050" y="4102100"/>
          <p14:tracePt t="99143" x="5226050" y="4095750"/>
          <p14:tracePt t="99162" x="5226050" y="4083050"/>
          <p14:tracePt t="99443" x="5213350" y="4095750"/>
          <p14:tracePt t="99450" x="5200650" y="4102100"/>
          <p14:tracePt t="99458" x="5181600" y="4114800"/>
          <p14:tracePt t="99466" x="5168900" y="4127500"/>
          <p14:tracePt t="99483" x="5149850" y="4152900"/>
          <p14:tracePt t="99500" x="5124450" y="4165600"/>
          <p14:tracePt t="99516" x="5118100" y="4178300"/>
          <p14:tracePt t="99533" x="5111750" y="4191000"/>
          <p14:tracePt t="99741" x="5111750" y="4203700"/>
          <p14:tracePt t="99748" x="5105400" y="4216400"/>
          <p14:tracePt t="99762" x="5105400" y="4248150"/>
          <p14:tracePt t="99771" x="5105400" y="4260850"/>
          <p14:tracePt t="99782" x="5099050" y="4273550"/>
          <p14:tracePt t="99799" x="5099050" y="4311650"/>
          <p14:tracePt t="99816" x="5092700" y="4343400"/>
          <p14:tracePt t="99833" x="5060950" y="4400550"/>
          <p14:tracePt t="99849" x="5010150" y="4476750"/>
          <p14:tracePt t="99866" x="4953000" y="4572000"/>
          <p14:tracePt t="99882" x="4908550" y="4673600"/>
          <p14:tracePt t="99899" x="4851400" y="4768850"/>
          <p14:tracePt t="99916" x="4838700" y="4806950"/>
          <p14:tracePt t="99933" x="4838700" y="4813300"/>
          <p14:tracePt t="99949" x="4832350" y="4826000"/>
          <p14:tracePt t="99971" x="4826000" y="4832350"/>
          <p14:tracePt t="99989" x="4813300" y="4832350"/>
          <p14:tracePt t="99999" x="4800600" y="4832350"/>
          <p14:tracePt t="100017" x="4768850" y="4832350"/>
          <p14:tracePt t="100032" x="4756150" y="4832350"/>
          <p14:tracePt t="100049" x="4749800" y="4832350"/>
          <p14:tracePt t="100141" x="4743450" y="4832350"/>
          <p14:tracePt t="100148" x="4730750" y="4838700"/>
          <p14:tracePt t="100155" x="4699000" y="4838700"/>
          <p14:tracePt t="100166" x="4654550" y="4838700"/>
          <p14:tracePt t="100183" x="4514850" y="4838700"/>
          <p14:tracePt t="100199" x="4305300" y="4838700"/>
          <p14:tracePt t="100218" x="4044950" y="4838700"/>
          <p14:tracePt t="100234" x="3937000" y="4838700"/>
          <p14:tracePt t="100250" x="3886200" y="4838700"/>
          <p14:tracePt t="100419" x="3886200" y="4826000"/>
          <p14:tracePt t="100426" x="3886200" y="4819650"/>
          <p14:tracePt t="100442" x="3886200" y="4806950"/>
          <p14:tracePt t="100469" x="3879850" y="4800600"/>
          <p14:tracePt t="100494" x="3879850" y="4794250"/>
          <p14:tracePt t="100498" x="3879850" y="4775200"/>
          <p14:tracePt t="100506" x="3879850" y="4768850"/>
          <p14:tracePt t="100518" x="3879850" y="4749800"/>
          <p14:tracePt t="100533" x="3886200" y="4718050"/>
          <p14:tracePt t="100550" x="3892550" y="4667250"/>
          <p14:tracePt t="100566" x="3892550" y="4629150"/>
          <p14:tracePt t="100583" x="3892550" y="4578350"/>
          <p14:tracePt t="100600" x="3892550" y="4565650"/>
          <p14:tracePt t="100618" x="3892550" y="4540250"/>
          <p14:tracePt t="100633" x="3892550" y="4527550"/>
          <p14:tracePt t="100826" x="3892550" y="4521200"/>
          <p14:tracePt t="100834" x="3886200" y="4521200"/>
          <p14:tracePt t="100842" x="3879850" y="4527550"/>
          <p14:tracePt t="100850" x="3873500" y="4565650"/>
          <p14:tracePt t="100866" x="3867150" y="4629150"/>
          <p14:tracePt t="100882" x="3854450" y="4718050"/>
          <p14:tracePt t="100899" x="3854450" y="4768850"/>
          <p14:tracePt t="100916" x="3854450" y="4787900"/>
          <p14:tracePt t="100933" x="3854450" y="4806950"/>
          <p14:tracePt t="101030" x="3860800" y="4794250"/>
          <p14:tracePt t="101037" x="3873500" y="4775200"/>
          <p14:tracePt t="101050" x="3892550" y="4756150"/>
          <p14:tracePt t="101066" x="3962400" y="4718050"/>
          <p14:tracePt t="101083" x="4044950" y="4705350"/>
          <p14:tracePt t="101099" x="4165600" y="4673600"/>
          <p14:tracePt t="101116" x="4292600" y="4673600"/>
          <p14:tracePt t="101133" x="4387850" y="4667250"/>
          <p14:tracePt t="101150" x="4432300" y="4667250"/>
          <p14:tracePt t="101166" x="4445000" y="4667250"/>
          <p14:tracePt t="101371" x="4425950" y="4667250"/>
          <p14:tracePt t="101378" x="4375150" y="4667250"/>
          <p14:tracePt t="101386" x="4298950" y="4692650"/>
          <p14:tracePt t="101394" x="4222750" y="4711700"/>
          <p14:tracePt t="101411" x="4089400" y="4768850"/>
          <p14:tracePt t="101427" x="4013200" y="4781550"/>
          <p14:tracePt t="101444" x="3968750" y="4800600"/>
          <p14:tracePt t="101461" x="3962400" y="4800600"/>
          <p14:tracePt t="101503" x="3962400" y="4806950"/>
          <p14:tracePt t="101536" x="3975100" y="4806950"/>
          <p14:tracePt t="101540" x="3981450" y="4806950"/>
          <p14:tracePt t="101707" x="3968750" y="4806950"/>
          <p14:tracePt t="101747" x="3962400" y="4806950"/>
          <p14:tracePt t="101765" x="3968750" y="4794250"/>
          <p14:tracePt t="101771" x="3981450" y="4768850"/>
          <p14:tracePt t="101780" x="4006850" y="4743450"/>
          <p14:tracePt t="101795" x="4083050" y="4667250"/>
          <p14:tracePt t="101811" x="4121150" y="4629150"/>
          <p14:tracePt t="101828" x="4146550" y="4584700"/>
          <p14:tracePt t="101844" x="4165600" y="4552950"/>
          <p14:tracePt t="101862" x="4165600" y="4533900"/>
          <p14:tracePt t="101878" x="4171950" y="4514850"/>
          <p14:tracePt t="102022" x="4171950" y="4502150"/>
          <p14:tracePt t="102027" x="4171950" y="4495800"/>
          <p14:tracePt t="102037" x="4171950" y="4489450"/>
          <p14:tracePt t="102045" x="4171950" y="4476750"/>
          <p14:tracePt t="102061" x="4171950" y="4445000"/>
          <p14:tracePt t="102079" x="4178300" y="4400550"/>
          <p14:tracePt t="102095" x="4178300" y="4362450"/>
          <p14:tracePt t="102111" x="4178300" y="4305300"/>
          <p14:tracePt t="102128" x="4178300" y="4241800"/>
          <p14:tracePt t="102145" x="4178300" y="4152900"/>
          <p14:tracePt t="102162" x="4159250" y="4064000"/>
          <p14:tracePt t="102178" x="4159250" y="4013200"/>
          <p14:tracePt t="102195" x="4159250" y="3956050"/>
          <p14:tracePt t="102212" x="4152900" y="3924300"/>
          <p14:tracePt t="102228" x="4133850" y="3860800"/>
          <p14:tracePt t="102245" x="4121150" y="3829050"/>
          <p14:tracePt t="102262" x="4102100" y="3797300"/>
          <p14:tracePt t="102278" x="4089400" y="3784600"/>
          <p14:tracePt t="102295" x="4089400" y="3778250"/>
          <p14:tracePt t="102312" x="4089400" y="3771900"/>
          <p14:tracePt t="102374" x="4083050" y="3771900"/>
          <p14:tracePt t="102420" x="4076700" y="3771900"/>
          <p14:tracePt t="102437" x="4070350" y="3771900"/>
          <p14:tracePt t="102453" x="4064000" y="3771900"/>
          <p14:tracePt t="102467" x="4057650" y="3778250"/>
          <p14:tracePt t="102474" x="4051300" y="3778250"/>
          <p14:tracePt t="102510" x="4044950" y="3784600"/>
          <p14:tracePt t="102535" x="4038600" y="3790950"/>
          <p14:tracePt t="102541" x="4025900" y="3803650"/>
          <p14:tracePt t="102555" x="4019550" y="3803650"/>
          <p14:tracePt t="102568" x="4013200" y="3822700"/>
          <p14:tracePt t="102579" x="3994150" y="3854450"/>
          <p14:tracePt t="102595" x="3968750" y="3943350"/>
          <p14:tracePt t="102612" x="3956050" y="4083050"/>
          <p14:tracePt t="102629" x="3956050" y="4318000"/>
          <p14:tracePt t="102646" x="3956050" y="4546600"/>
          <p14:tracePt t="102662" x="3956050" y="4756150"/>
          <p14:tracePt t="102678" x="3968750" y="4914900"/>
          <p14:tracePt t="102695" x="4006850" y="5041900"/>
          <p14:tracePt t="102712" x="4032250" y="5086350"/>
          <p14:tracePt t="102729" x="4051300" y="5105400"/>
          <p14:tracePt t="102807" x="4057650" y="5111750"/>
          <p14:tracePt t="102830" x="4064000" y="5111750"/>
          <p14:tracePt t="102835" x="4064000" y="5105400"/>
          <p14:tracePt t="102845" x="4070350" y="5086350"/>
          <p14:tracePt t="102862" x="4076700" y="5054600"/>
          <p14:tracePt t="102879" x="4089400" y="4997450"/>
          <p14:tracePt t="102896" x="4102100" y="4895850"/>
          <p14:tracePt t="102912" x="4152900" y="4794250"/>
          <p14:tracePt t="102920" x="4178300" y="4718050"/>
          <p14:tracePt t="102929" x="4210050" y="4641850"/>
          <p14:tracePt t="102946" x="4318000" y="4356100"/>
          <p14:tracePt t="102962" x="4387850" y="4159250"/>
          <p14:tracePt t="102979" x="4451350" y="4019550"/>
          <p14:tracePt t="102996" x="4470400" y="3924300"/>
          <p14:tracePt t="103012" x="4489450" y="3879850"/>
          <p14:tracePt t="103029" x="4502150" y="3860800"/>
          <p14:tracePt t="103046" x="4508500" y="3848100"/>
          <p14:tracePt t="103062" x="4514850" y="3841750"/>
          <p14:tracePt t="103079" x="4514850" y="3829050"/>
          <p14:tracePt t="103096" x="4514850" y="3822700"/>
          <p14:tracePt t="103112" x="4514850" y="3816350"/>
          <p14:tracePt t="103129" x="4527550" y="3803650"/>
          <p14:tracePt t="103146" x="4533900" y="3784600"/>
          <p14:tracePt t="103162" x="4533900" y="3778250"/>
          <p14:tracePt t="103708" x="4540250" y="3771900"/>
          <p14:tracePt t="103724" x="4540250" y="3778250"/>
          <p14:tracePt t="103733" x="4540250" y="3784600"/>
          <p14:tracePt t="103740" x="4540250" y="3803650"/>
          <p14:tracePt t="103752" x="4540250" y="3835400"/>
          <p14:tracePt t="103765" x="4540250" y="3943350"/>
          <p14:tracePt t="103782" x="4584700" y="4064000"/>
          <p14:tracePt t="103798" x="4622800" y="4165600"/>
          <p14:tracePt t="103815" x="4641850" y="4248150"/>
          <p14:tracePt t="103832" x="4654550" y="4292600"/>
          <p14:tracePt t="103848" x="4667250" y="4318000"/>
          <p14:tracePt t="103865" x="4673600" y="4337050"/>
          <p14:tracePt t="103918" x="4673600" y="4343400"/>
          <p14:tracePt t="104069" x="4673600" y="4349750"/>
          <p14:tracePt t="104078" x="4673600" y="4375150"/>
          <p14:tracePt t="104087" x="4673600" y="4400550"/>
          <p14:tracePt t="104099" x="4679950" y="4451350"/>
          <p14:tracePt t="104115" x="4679950" y="4495800"/>
          <p14:tracePt t="104132" x="4679950" y="4521200"/>
          <p14:tracePt t="104149" x="4679950" y="4540250"/>
          <p14:tracePt t="104445" x="4673600" y="4552950"/>
          <p14:tracePt t="104477" x="4667250" y="4559300"/>
          <p14:tracePt t="104492" x="4648200" y="4559300"/>
          <p14:tracePt t="104508" x="4641850" y="4559300"/>
          <p14:tracePt t="104516" x="4635500" y="4565650"/>
          <p14:tracePt t="104532" x="4635500" y="4572000"/>
          <p14:tracePt t="104548" x="4629150" y="4578350"/>
          <p14:tracePt t="104588" x="4622800" y="4578350"/>
          <p14:tracePt t="104599" x="4616450" y="4578350"/>
          <p14:tracePt t="104612" x="4603750" y="4578350"/>
          <p14:tracePt t="104620" x="4591050" y="4591050"/>
          <p14:tracePt t="104647" x="4584700" y="4591050"/>
          <p14:tracePt t="104655" x="4578350" y="4591050"/>
          <p14:tracePt t="104668" x="4572000" y="4597400"/>
          <p14:tracePt t="105574" x="4559300" y="4597400"/>
          <p14:tracePt t="105583" x="4546600" y="4603750"/>
          <p14:tracePt t="105711" x="4546600" y="4610100"/>
          <p14:tracePt t="105725" x="4546600" y="4616450"/>
          <p14:tracePt t="105733" x="4546600" y="4622800"/>
          <p14:tracePt t="105743" x="4546600" y="4629150"/>
          <p14:tracePt t="105760" x="4572000" y="4641850"/>
          <p14:tracePt t="105777" x="4597400" y="4648200"/>
          <p14:tracePt t="105793" x="4629150" y="4654550"/>
          <p14:tracePt t="105810" x="4699000" y="4660900"/>
          <p14:tracePt t="105827" x="4787900" y="4673600"/>
          <p14:tracePt t="105843" x="4883150" y="4686300"/>
          <p14:tracePt t="105877" x="4895850" y="4686300"/>
          <p14:tracePt t="106047" x="4889500" y="4686300"/>
          <p14:tracePt t="106054" x="4883150" y="4686300"/>
          <p14:tracePt t="106061" x="4876800" y="4686300"/>
          <p14:tracePt t="106077" x="4870450" y="4686300"/>
          <p14:tracePt t="106094" x="4851400" y="4686300"/>
          <p14:tracePt t="106110" x="4826000" y="4692650"/>
          <p14:tracePt t="106127" x="4806950" y="4692650"/>
          <p14:tracePt t="106144" x="4794250" y="4699000"/>
          <p14:tracePt t="106161" x="4794250" y="4705350"/>
          <p14:tracePt t="106216" x="4787900" y="4705350"/>
          <p14:tracePt t="106224" x="4781550" y="4705350"/>
          <p14:tracePt t="106248" x="4775200" y="4705350"/>
          <p14:tracePt t="106254" x="4768850" y="4699000"/>
          <p14:tracePt t="106263" x="4762500" y="4699000"/>
          <p14:tracePt t="106277" x="4743450" y="4673600"/>
          <p14:tracePt t="106294" x="4686300" y="4610100"/>
          <p14:tracePt t="106311" x="4635500" y="4565650"/>
          <p14:tracePt t="106327" x="4584700" y="4527550"/>
          <p14:tracePt t="106344" x="4552950" y="4508500"/>
          <p14:tracePt t="106361" x="4540250" y="4508500"/>
          <p14:tracePt t="106377" x="4533900" y="4508500"/>
          <p14:tracePt t="106394" x="4527550" y="4508500"/>
          <p14:tracePt t="106502" x="4521200" y="4508500"/>
          <p14:tracePt t="106509" x="4514850" y="4508500"/>
          <p14:tracePt t="106583" x="4508500" y="4502150"/>
          <p14:tracePt t="106599" x="4502150" y="4495800"/>
          <p14:tracePt t="106718" x="4495800" y="4495800"/>
          <p14:tracePt t="106725" x="4483100" y="4495800"/>
          <p14:tracePt t="106733" x="4464050" y="4495800"/>
          <p14:tracePt t="106744" x="4451350" y="4495800"/>
          <p14:tracePt t="106761" x="4425950" y="4495800"/>
          <p14:tracePt t="106778" x="4400550" y="4495800"/>
          <p14:tracePt t="106888" x="4406900" y="4495800"/>
          <p14:tracePt t="106895" x="4425950" y="4495800"/>
          <p14:tracePt t="106903" x="4451350" y="4489450"/>
          <p14:tracePt t="106911" x="4457700" y="4489450"/>
          <p14:tracePt t="106928" x="4502150" y="4489450"/>
          <p14:tracePt t="106944" x="4521200" y="4489450"/>
          <p14:tracePt t="106997" x="4514850" y="4489450"/>
          <p14:tracePt t="107006" x="4483100" y="4489450"/>
          <p14:tracePt t="107016" x="4432300" y="4489450"/>
          <p14:tracePt t="107028" x="4400550" y="4489450"/>
          <p14:tracePt t="107044" x="4318000" y="4502150"/>
          <p14:tracePt t="107061" x="4286250" y="4502150"/>
          <p14:tracePt t="107141" x="4286250" y="4514850"/>
          <p14:tracePt t="107151" x="4292600" y="4521200"/>
          <p14:tracePt t="107159" x="4311650" y="4521200"/>
          <p14:tracePt t="107169" x="4330700" y="4521200"/>
          <p14:tracePt t="107178" x="4343400" y="4521200"/>
          <p14:tracePt t="107194" x="4375150" y="4527550"/>
          <p14:tracePt t="107211" x="4381500" y="4527550"/>
          <p14:tracePt t="107344" x="4394200" y="4540250"/>
          <p14:tracePt t="107352" x="4400550" y="4540250"/>
          <p14:tracePt t="107361" x="4406900" y="4540250"/>
          <p14:tracePt t="107378" x="4419600" y="4540250"/>
          <p14:tracePt t="107395" x="4432300" y="4540250"/>
          <p14:tracePt t="107412" x="4445000" y="4540250"/>
          <p14:tracePt t="107428" x="4451350" y="4540250"/>
          <p14:tracePt t="107456" x="4451350" y="4546600"/>
          <p14:tracePt t="107486" x="4451350" y="4559300"/>
          <p14:tracePt t="107493" x="4451350" y="4565650"/>
          <p14:tracePt t="107509" x="4445000" y="4565650"/>
          <p14:tracePt t="107646" x="4438650" y="4572000"/>
          <p14:tracePt t="107654" x="4425950" y="4572000"/>
          <p14:tracePt t="107665" x="4413250" y="4578350"/>
          <p14:tracePt t="107678" x="4362450" y="4591050"/>
          <p14:tracePt t="107695" x="4298950" y="4597400"/>
          <p14:tracePt t="107712" x="4229100" y="4610100"/>
          <p14:tracePt t="107728" x="4197350" y="4622800"/>
          <p14:tracePt t="107745" x="4178300" y="4629150"/>
          <p14:tracePt t="107762" x="4165600" y="4635500"/>
          <p14:tracePt t="107808" x="4159250" y="4635500"/>
          <p14:tracePt t="107822" x="4152900" y="4635500"/>
          <p14:tracePt t="107886" x="4146550" y="4635500"/>
          <p14:tracePt t="107902" x="4140200" y="4635500"/>
          <p14:tracePt t="107910" x="4140200" y="4641850"/>
          <p14:tracePt t="107962" x="4127500" y="4641850"/>
          <p14:tracePt t="107967" x="4108450" y="4654550"/>
          <p14:tracePt t="107983" x="4095750" y="4654550"/>
          <p14:tracePt t="107996" x="4083050" y="4660900"/>
          <p14:tracePt t="108012" x="4064000" y="4660900"/>
          <p14:tracePt t="108028" x="4044950" y="4660900"/>
          <p14:tracePt t="108105" x="4038600" y="4667250"/>
          <p14:tracePt t="108134" x="4038600" y="4673600"/>
          <p14:tracePt t="108166" x="4032250" y="4679950"/>
          <p14:tracePt t="108189" x="4019550" y="4686300"/>
          <p14:tracePt t="108200" x="4006850" y="4692650"/>
          <p14:tracePt t="108207" x="3981450" y="4699000"/>
          <p14:tracePt t="108217" x="3956050" y="4705350"/>
          <p14:tracePt t="108229" x="3892550" y="4711700"/>
          <p14:tracePt t="108246" x="3841750" y="4718050"/>
          <p14:tracePt t="108262" x="3810000" y="4718050"/>
          <p14:tracePt t="108279" x="3784600" y="4718050"/>
          <p14:tracePt t="108369" x="3784600" y="4711700"/>
          <p14:tracePt t="108397" x="3790950" y="4699000"/>
          <p14:tracePt t="108406" x="3803650" y="4699000"/>
          <p14:tracePt t="108416" x="3829050" y="4686300"/>
          <p14:tracePt t="108429" x="3911600" y="4679950"/>
          <p14:tracePt t="108446" x="4032250" y="4667250"/>
          <p14:tracePt t="108462" x="4203700" y="4641850"/>
          <p14:tracePt t="108479" x="4419600" y="4622800"/>
          <p14:tracePt t="108495" x="4635500" y="4622800"/>
          <p14:tracePt t="108512" x="4756150" y="4622800"/>
          <p14:tracePt t="108529" x="4781550" y="4622800"/>
          <p14:tracePt t="108609" x="4787900" y="4622800"/>
          <p14:tracePt t="108625" x="4794250" y="4610100"/>
          <p14:tracePt t="108634" x="4800600" y="4603750"/>
          <p14:tracePt t="108646" x="4813300" y="4597400"/>
          <p14:tracePt t="108663" x="4813300" y="4591050"/>
          <p14:tracePt t="108695" x="4819650" y="4578350"/>
          <p14:tracePt t="108726" x="4826000" y="4559300"/>
          <p14:tracePt t="108735" x="4838700" y="4552950"/>
          <p14:tracePt t="108746" x="4857750" y="4546600"/>
          <p14:tracePt t="108763" x="4933950" y="4508500"/>
          <p14:tracePt t="108779" x="5067300" y="4457700"/>
          <p14:tracePt t="108796" x="5219700" y="4400550"/>
          <p14:tracePt t="108813" x="5473700" y="4343400"/>
          <p14:tracePt t="108829" x="5600700" y="4318000"/>
          <p14:tracePt t="108846" x="5670550" y="4311650"/>
          <p14:tracePt t="108863" x="5683250" y="4305300"/>
          <p14:tracePt t="108879" x="5695950" y="4305300"/>
          <p14:tracePt t="109025" x="5702300" y="4305300"/>
          <p14:tracePt t="109034" x="5708650" y="4305300"/>
          <p14:tracePt t="109041" x="5727700" y="4305300"/>
          <p14:tracePt t="109046" x="5759450" y="4305300"/>
          <p14:tracePt t="109063" x="5835650" y="4305300"/>
          <p14:tracePt t="109079" x="5949950" y="4305300"/>
          <p14:tracePt t="109096" x="6026150" y="4305300"/>
          <p14:tracePt t="109113" x="6045200" y="4305300"/>
          <p14:tracePt t="109130" x="6051550" y="4311650"/>
          <p14:tracePt t="109163" x="6032500" y="4324350"/>
          <p14:tracePt t="109180" x="5988050" y="4330700"/>
          <p14:tracePt t="109196" x="5969000" y="4337050"/>
          <p14:tracePt t="109213" x="5930900" y="4356100"/>
          <p14:tracePt t="109229" x="5886450" y="4375150"/>
          <p14:tracePt t="109246" x="5829300" y="4394200"/>
          <p14:tracePt t="109263" x="5778500" y="4419600"/>
          <p14:tracePt t="109279" x="5721350" y="4445000"/>
          <p14:tracePt t="109296" x="5708650" y="4451350"/>
          <p14:tracePt t="109313" x="5689600" y="4464050"/>
          <p14:tracePt t="109520" x="5689600" y="4470400"/>
          <p14:tracePt t="109553" x="5689600" y="4483100"/>
          <p14:tracePt t="109568" x="5689600" y="4489450"/>
          <p14:tracePt t="109576" x="5689600" y="4502150"/>
          <p14:tracePt t="109586" x="5689600" y="4508500"/>
          <p14:tracePt t="109595" x="5689600" y="4514850"/>
          <p14:tracePt t="109611" x="5689600" y="4527550"/>
          <p14:tracePt t="109628" x="5689600" y="4540250"/>
          <p14:tracePt t="109645" x="5689600" y="4572000"/>
          <p14:tracePt t="109661" x="5689600" y="4603750"/>
          <p14:tracePt t="109678" x="5695950" y="4635500"/>
          <p14:tracePt t="109695" x="5695950" y="4667250"/>
          <p14:tracePt t="109713" x="5695950" y="4692650"/>
          <p14:tracePt t="109728" x="5676900" y="4724400"/>
          <p14:tracePt t="109745" x="5664200" y="4737100"/>
          <p14:tracePt t="109761" x="5651500" y="4749800"/>
          <p14:tracePt t="109778" x="5638800" y="4756150"/>
          <p14:tracePt t="109795" x="5600700" y="4762500"/>
          <p14:tracePt t="109812" x="5549900" y="4762500"/>
          <p14:tracePt t="109830" x="5473700" y="4762500"/>
          <p14:tracePt t="109845" x="5448300" y="4762500"/>
          <p14:tracePt t="109862" x="5359400" y="4756150"/>
          <p14:tracePt t="109879" x="5314950" y="4743450"/>
          <p14:tracePt t="109895" x="5308600" y="4743450"/>
          <p14:tracePt t="109912" x="5289550" y="4743450"/>
          <p14:tracePt t="109929" x="5270500" y="4743450"/>
          <p14:tracePt t="109945" x="5251450" y="4743450"/>
          <p14:tracePt t="109962" x="5245100" y="4743450"/>
          <p14:tracePt t="109979" x="5238750" y="4743450"/>
          <p14:tracePt t="110119" x="5245100" y="4743450"/>
          <p14:tracePt t="110127" x="5251450" y="4743450"/>
          <p14:tracePt t="110143" x="5270500" y="4749800"/>
          <p14:tracePt t="110159" x="5276850" y="4749800"/>
          <p14:tracePt t="110167" x="5295900" y="4756150"/>
          <p14:tracePt t="110187" x="5314950" y="4762500"/>
          <p14:tracePt t="110195" x="5321300" y="4768850"/>
          <p14:tracePt t="110212" x="5346700" y="4775200"/>
          <p14:tracePt t="110230" x="5378450" y="4781550"/>
          <p14:tracePt t="110245" x="5403850" y="4781550"/>
          <p14:tracePt t="110376" x="5384800" y="4781550"/>
          <p14:tracePt t="110384" x="5353050" y="4781550"/>
          <p14:tracePt t="110393" x="5340350" y="4781550"/>
          <p14:tracePt t="110401" x="5314950" y="4781550"/>
          <p14:tracePt t="110412" x="5289550" y="4781550"/>
          <p14:tracePt t="110429" x="5257800" y="4781550"/>
          <p14:tracePt t="110445" x="5200650" y="4781550"/>
          <p14:tracePt t="110462" x="5149850" y="4781550"/>
          <p14:tracePt t="110479" x="5111750" y="4781550"/>
          <p14:tracePt t="110496" x="5041900" y="4787900"/>
          <p14:tracePt t="110512" x="4953000" y="4806950"/>
          <p14:tracePt t="110529" x="4819650" y="4806950"/>
          <p14:tracePt t="110546" x="4635500" y="4806950"/>
          <p14:tracePt t="110562" x="4425950" y="4806950"/>
          <p14:tracePt t="110579" x="4267200" y="4806950"/>
          <p14:tracePt t="110595" x="4184650" y="4806950"/>
          <p14:tracePt t="110612" x="4133850" y="4819650"/>
          <p14:tracePt t="110630" x="4108450" y="4819650"/>
          <p14:tracePt t="110646" x="4095750" y="4826000"/>
          <p14:tracePt t="110679" x="4089400" y="4826000"/>
          <p14:tracePt t="110696" x="4076700" y="4826000"/>
          <p14:tracePt t="110712" x="4070350" y="4826000"/>
          <p14:tracePt t="110729" x="4057650" y="4826000"/>
          <p14:tracePt t="110746" x="4032250" y="4826000"/>
          <p14:tracePt t="110762" x="4006850" y="4826000"/>
          <p14:tracePt t="110779" x="3975100" y="4826000"/>
          <p14:tracePt t="110796" x="3956050" y="4826000"/>
          <p14:tracePt t="110813" x="3943350" y="4838700"/>
          <p14:tracePt t="110839" x="3937000" y="4838700"/>
          <p14:tracePt t="110848" x="3930650" y="4838700"/>
          <p14:tracePt t="110863" x="3917950" y="4838700"/>
          <p14:tracePt t="110879" x="3905250" y="4838700"/>
          <p14:tracePt t="110896" x="3892550" y="4838700"/>
          <p14:tracePt t="110912" x="3879850" y="4838700"/>
          <p14:tracePt t="110929" x="3873500" y="4838700"/>
          <p14:tracePt t="110946" x="3873500" y="4845050"/>
          <p14:tracePt t="110979" x="3854450" y="4851400"/>
          <p14:tracePt t="110996" x="3822700" y="4864100"/>
          <p14:tracePt t="111013" x="3797300" y="4870450"/>
          <p14:tracePt t="111019" x="3784600" y="4870450"/>
          <p14:tracePt t="111216" x="3778250" y="4870450"/>
          <p14:tracePt t="111231" x="3790950" y="4864100"/>
          <p14:tracePt t="111240" x="3797300" y="4864100"/>
          <p14:tracePt t="111247" x="3829050" y="4864100"/>
          <p14:tracePt t="111256" x="3848100" y="4857750"/>
          <p14:tracePt t="111273" x="3879850" y="4857750"/>
          <p14:tracePt t="111290" x="3917950" y="4857750"/>
          <p14:tracePt t="111307" x="3937000" y="4857750"/>
          <p14:tracePt t="111418" x="3943350" y="4857750"/>
          <p14:tracePt t="111487" x="3937000" y="4857750"/>
          <p14:tracePt t="111503" x="3930650" y="4857750"/>
          <p14:tracePt t="111512" x="3917950" y="4857750"/>
          <p14:tracePt t="111529" x="3911600" y="4857750"/>
          <p14:tracePt t="111544" x="3905250" y="4857750"/>
          <p14:tracePt t="111751" x="3898900" y="4845050"/>
          <p14:tracePt t="111760" x="3898900" y="4838700"/>
          <p14:tracePt t="111767" x="3911600" y="4838700"/>
          <p14:tracePt t="111776" x="3917950" y="4832350"/>
          <p14:tracePt t="111792" x="3975100" y="4832350"/>
          <p14:tracePt t="111808" x="4051300" y="4832350"/>
          <p14:tracePt t="111825" x="4127500" y="4832350"/>
          <p14:tracePt t="111842" x="4203700" y="4832350"/>
          <p14:tracePt t="111858" x="4286250" y="4832350"/>
          <p14:tracePt t="111875" x="4343400" y="4832350"/>
          <p14:tracePt t="111892" x="4368800" y="4832350"/>
          <p14:tracePt t="112115" x="4381500" y="4826000"/>
          <p14:tracePt t="112122" x="4394200" y="4819650"/>
          <p14:tracePt t="112130" x="4406900" y="4819650"/>
          <p14:tracePt t="112146" x="4425950" y="4819650"/>
          <p14:tracePt t="112159" x="4451350" y="4813300"/>
          <p14:tracePt t="112175" x="4476750" y="4813300"/>
          <p14:tracePt t="112192" x="4508500" y="4806950"/>
          <p14:tracePt t="112209" x="4540250" y="4806950"/>
          <p14:tracePt t="112225" x="4565650" y="4806950"/>
          <p14:tracePt t="112242" x="4597400" y="4806950"/>
          <p14:tracePt t="112258" x="4610100" y="4806950"/>
          <p14:tracePt t="112276" x="4616450" y="4806950"/>
          <p14:tracePt t="112423" x="4622800" y="4806950"/>
          <p14:tracePt t="112440" x="4635500" y="4806950"/>
          <p14:tracePt t="112464" x="4641850" y="4806950"/>
          <p14:tracePt t="112555" x="4648200" y="4800600"/>
          <p14:tracePt t="112571" x="4654550" y="4800600"/>
          <p14:tracePt t="112580" x="4660900" y="4800600"/>
          <p14:tracePt t="112592" x="4679950" y="4794250"/>
          <p14:tracePt t="112609" x="4705350" y="4794250"/>
          <p14:tracePt t="112626" x="4743450" y="4787900"/>
          <p14:tracePt t="112643" x="4800600" y="4775200"/>
          <p14:tracePt t="112659" x="4876800" y="4762500"/>
          <p14:tracePt t="112676" x="4933950" y="4749800"/>
          <p14:tracePt t="112692" x="4972050" y="4749800"/>
          <p14:tracePt t="112709" x="4978400" y="4749800"/>
          <p14:tracePt t="113456" x="4991100" y="4749800"/>
          <p14:tracePt t="113465" x="5010150" y="4749800"/>
          <p14:tracePt t="113471" x="5022850" y="4749800"/>
          <p14:tracePt t="113480" x="5048250" y="4749800"/>
          <p14:tracePt t="113497" x="5080000" y="4749800"/>
          <p14:tracePt t="113513" x="5105400" y="4749800"/>
          <p14:tracePt t="113530" x="5137150" y="4756150"/>
          <p14:tracePt t="113539" x="5162550" y="4762500"/>
          <p14:tracePt t="113547" x="5175250" y="4768850"/>
          <p14:tracePt t="113563" x="5194300" y="4775200"/>
          <p14:tracePt t="113580" x="5194300" y="4781550"/>
          <p14:tracePt t="113707" x="5187950" y="4781550"/>
          <p14:tracePt t="113824" x="5175250" y="4781550"/>
          <p14:tracePt t="113849" x="5168900" y="4781550"/>
          <p14:tracePt t="113856" x="5162550" y="4781550"/>
          <p14:tracePt t="113875" x="5156200" y="4781550"/>
          <p14:tracePt t="113907" x="5149850" y="4781550"/>
          <p14:tracePt t="113939" x="5143500" y="4781550"/>
          <p14:tracePt t="113963" x="5130800" y="4781550"/>
          <p14:tracePt t="113968" x="5124450" y="4781550"/>
          <p14:tracePt t="113993" x="5118100" y="4781550"/>
          <p14:tracePt t="114002" x="5111750" y="4781550"/>
          <p14:tracePt t="114018" x="5105400" y="4781550"/>
          <p14:tracePt t="114059" x="5099050" y="4781550"/>
          <p14:tracePt t="114069" x="5092700" y="4781550"/>
          <p14:tracePt t="114076" x="5086350" y="4781550"/>
          <p14:tracePt t="114083" x="5073650" y="4781550"/>
          <p14:tracePt t="114097" x="5010150" y="4781550"/>
          <p14:tracePt t="114114" x="4902200" y="4781550"/>
          <p14:tracePt t="114131" x="4775200" y="4775200"/>
          <p14:tracePt t="114147" x="4616450" y="4762500"/>
          <p14:tracePt t="114164" x="4445000" y="4762500"/>
          <p14:tracePt t="114181" x="4260850" y="4762500"/>
          <p14:tracePt t="114197" x="4038600" y="4762500"/>
          <p14:tracePt t="114214" x="3835400" y="4762500"/>
          <p14:tracePt t="114232" x="3644900" y="4762500"/>
          <p14:tracePt t="114249" x="3581400" y="4762500"/>
          <p14:tracePt t="114264" x="3549650" y="4762500"/>
          <p14:tracePt t="114281" x="3536950" y="4762500"/>
          <p14:tracePt t="114297" x="3524250" y="4762500"/>
          <p14:tracePt t="114314" x="3517900" y="4762500"/>
          <p14:tracePt t="114331" x="3498850" y="4768850"/>
          <p14:tracePt t="114348" x="3492500" y="4781550"/>
          <p14:tracePt t="114364" x="3473450" y="4806950"/>
          <p14:tracePt t="114381" x="3467100" y="4851400"/>
          <p14:tracePt t="114398" x="3460750" y="4921250"/>
          <p14:tracePt t="114415" x="3460750" y="5003800"/>
          <p14:tracePt t="114432" x="3460750" y="5130800"/>
          <p14:tracePt t="114447" x="3454400" y="5314950"/>
          <p14:tracePt t="114464" x="3429000" y="5397500"/>
          <p14:tracePt t="114481" x="3422650" y="5441950"/>
          <p14:tracePt t="114497" x="3409950" y="5467350"/>
          <p14:tracePt t="114514" x="3409950" y="5473700"/>
          <p14:tracePt t="114531" x="3403600" y="5480050"/>
          <p14:tracePt t="114772" x="3397250" y="5480050"/>
          <p14:tracePt t="114779" x="3390900" y="5480050"/>
          <p14:tracePt t="114786" x="3378200" y="5480050"/>
          <p14:tracePt t="114796" x="3365500" y="5480050"/>
          <p14:tracePt t="114813" x="3321050" y="5480050"/>
          <p14:tracePt t="114830" x="3270250" y="5480050"/>
          <p14:tracePt t="114847" x="3238500" y="5473700"/>
          <p14:tracePt t="114864" x="3181350" y="5461000"/>
          <p14:tracePt t="114880" x="3124200" y="5461000"/>
          <p14:tracePt t="114897" x="3092450" y="5461000"/>
          <p14:tracePt t="114969" x="3105150" y="5461000"/>
          <p14:tracePt t="114980" x="3136900" y="5461000"/>
          <p14:tracePt t="114989" x="3162300" y="5461000"/>
          <p14:tracePt t="114997" x="3187700" y="5461000"/>
          <p14:tracePt t="115014" x="3270250" y="5461000"/>
          <p14:tracePt t="115030" x="3384550" y="5461000"/>
          <p14:tracePt t="115047" x="3460750" y="5461000"/>
          <p14:tracePt t="115063" x="3879850" y="5461000"/>
          <p14:tracePt t="115080" x="4102100" y="5461000"/>
          <p14:tracePt t="115097" x="4337050" y="5441950"/>
          <p14:tracePt t="115114" x="4546600" y="5435600"/>
          <p14:tracePt t="115130" x="4724400" y="5429250"/>
          <p14:tracePt t="115147" x="4876800" y="5410200"/>
          <p14:tracePt t="115164" x="4959350" y="5397500"/>
          <p14:tracePt t="115180" x="4972050" y="5397500"/>
          <p14:tracePt t="115291" x="4978400" y="5397500"/>
          <p14:tracePt t="115298" x="4991100" y="5391150"/>
          <p14:tracePt t="115313" x="5003800" y="5391150"/>
          <p14:tracePt t="115321" x="5016500" y="5391150"/>
          <p14:tracePt t="115333" x="5022850" y="5391150"/>
          <p14:tracePt t="115347" x="5054600" y="5384800"/>
          <p14:tracePt t="115364" x="5067300" y="5378450"/>
          <p14:tracePt t="115381" x="5073650" y="5378450"/>
          <p14:tracePt t="115437" x="5080000" y="5378450"/>
          <p14:tracePt t="115444" x="5086350" y="5378450"/>
          <p14:tracePt t="115452" x="5099050" y="5378450"/>
          <p14:tracePt t="115464" x="5130800" y="5378450"/>
          <p14:tracePt t="115480" x="5162550" y="5372100"/>
          <p14:tracePt t="115497" x="5207000" y="5365750"/>
          <p14:tracePt t="115514" x="5251450" y="5359400"/>
          <p14:tracePt t="115531" x="5283200" y="5340350"/>
          <p14:tracePt t="115547" x="5308600" y="5334000"/>
          <p14:tracePt t="115553" x="5314950" y="5334000"/>
          <p14:tracePt t="115581" x="5321300" y="5334000"/>
          <p14:tracePt t="115660" x="5321300" y="5327650"/>
          <p14:tracePt t="115667" x="5340350" y="5321300"/>
          <p14:tracePt t="115684" x="5359400" y="5321300"/>
          <p14:tracePt t="115691" x="5365750" y="5321300"/>
          <p14:tracePt t="115700" x="5391150" y="5321300"/>
          <p14:tracePt t="115714" x="5441950" y="5321300"/>
          <p14:tracePt t="115731" x="5486400" y="5321300"/>
          <p14:tracePt t="115747" x="5543550" y="5321300"/>
          <p14:tracePt t="115764" x="5575300" y="5321300"/>
          <p14:tracePt t="115781" x="5600700" y="5321300"/>
          <p14:tracePt t="115814" x="5626100" y="5321300"/>
          <p14:tracePt t="115831" x="5645150" y="5321300"/>
          <p14:tracePt t="115848" x="5670550" y="5321300"/>
          <p14:tracePt t="115864" x="5683250" y="5327650"/>
          <p14:tracePt t="115881" x="5695950" y="5334000"/>
          <p14:tracePt t="115981" x="5715000" y="5334000"/>
          <p14:tracePt t="116005" x="5721350" y="5334000"/>
          <p14:tracePt t="116012" x="5727700" y="5334000"/>
          <p14:tracePt t="116020" x="5734050" y="5334000"/>
          <p14:tracePt t="116031" x="5746750" y="5334000"/>
          <p14:tracePt t="116050" x="5810250" y="5340350"/>
          <p14:tracePt t="116064" x="5867400" y="5353050"/>
          <p14:tracePt t="116081" x="6000750" y="5378450"/>
          <p14:tracePt t="116097" x="6102350" y="5397500"/>
          <p14:tracePt t="116114" x="6197600" y="5403850"/>
          <p14:tracePt t="116131" x="6248400" y="5416550"/>
          <p14:tracePt t="116317" x="6248400" y="5422900"/>
          <p14:tracePt t="116323" x="6242050" y="5422900"/>
          <p14:tracePt t="116331" x="6210300" y="5422900"/>
          <p14:tracePt t="116354" x="6038850" y="5429250"/>
          <p14:tracePt t="116370" x="5899150" y="5429250"/>
          <p14:tracePt t="116387" x="5702300" y="5429250"/>
          <p14:tracePt t="116403" x="5524500" y="5429250"/>
          <p14:tracePt t="116420" x="5391150" y="5429250"/>
          <p14:tracePt t="116437" x="5334000" y="5429250"/>
          <p14:tracePt t="116453" x="5308600" y="5435600"/>
          <p14:tracePt t="116470" x="5295900" y="5441950"/>
          <p14:tracePt t="116487" x="5295900" y="5448300"/>
          <p14:tracePt t="116504" x="5289550" y="5448300"/>
          <p14:tracePt t="116520" x="5276850" y="5448300"/>
          <p14:tracePt t="116558" x="5257800" y="5448300"/>
          <p14:tracePt t="116570" x="5238750" y="5448300"/>
          <p14:tracePt t="116587" x="5226050" y="5454650"/>
          <p14:tracePt t="116604" x="5213350" y="5454650"/>
          <p14:tracePt t="116620" x="5207000" y="5461000"/>
          <p14:tracePt t="116725" x="5200650" y="5461000"/>
          <p14:tracePt t="117154" x="5187950" y="5461000"/>
          <p14:tracePt t="117403" x="5200650" y="5461000"/>
          <p14:tracePt t="117410" x="5207000" y="5461000"/>
          <p14:tracePt t="117722" x="5213350" y="5461000"/>
          <p14:tracePt t="117739" x="5207000" y="5454650"/>
          <p14:tracePt t="117754" x="5200650" y="5454650"/>
          <p14:tracePt t="117765" x="5187950" y="5448300"/>
          <p14:tracePt t="117770" x="5181600" y="5448300"/>
          <p14:tracePt t="117786" x="5175250" y="5441950"/>
          <p14:tracePt t="117844" x="5175250" y="5435600"/>
          <p14:tracePt t="117870" x="5194300" y="5435600"/>
          <p14:tracePt t="117876" x="5226050" y="5435600"/>
          <p14:tracePt t="117885" x="5276850" y="5435600"/>
          <p14:tracePt t="117894" x="5321300" y="5435600"/>
          <p14:tracePt t="117911" x="5454650" y="5435600"/>
          <p14:tracePt t="117927" x="5645150" y="5435600"/>
          <p14:tracePt t="117944" x="5981700" y="5435600"/>
          <p14:tracePt t="117961" x="6280150" y="5435600"/>
          <p14:tracePt t="117978" x="6559550" y="5435600"/>
          <p14:tracePt t="117994" x="6858000" y="5416550"/>
          <p14:tracePt t="118011" x="7035800" y="5416550"/>
          <p14:tracePt t="118028" x="7112000" y="5416550"/>
          <p14:tracePt t="118044" x="7124700" y="5416550"/>
          <p14:tracePt t="119339" x="7067550" y="5422900"/>
          <p14:tracePt t="119346" x="6991350" y="5429250"/>
          <p14:tracePt t="119354" x="6883400" y="5429250"/>
          <p14:tracePt t="119363" x="6769100" y="5429250"/>
          <p14:tracePt t="119380" x="6527800" y="5429250"/>
          <p14:tracePt t="119397" x="6311900" y="5454650"/>
          <p14:tracePt t="119414" x="6197600" y="5454650"/>
          <p14:tracePt t="119430" x="6153150" y="5454650"/>
          <p14:tracePt t="119621" x="6146800" y="5454650"/>
          <p14:tracePt t="119627" x="6115050" y="5454650"/>
          <p14:tracePt t="119636" x="6057900" y="5454650"/>
          <p14:tracePt t="119647" x="5988050" y="5454650"/>
          <p14:tracePt t="119664" x="5848350" y="5454650"/>
          <p14:tracePt t="119680" x="5676900" y="5454650"/>
          <p14:tracePt t="119697" x="5543550" y="5454650"/>
          <p14:tracePt t="119713" x="5429250" y="5441950"/>
          <p14:tracePt t="119730" x="5410200" y="5441950"/>
          <p14:tracePt t="119747" x="5403850" y="5441950"/>
          <p14:tracePt t="119886" x="5416550" y="5435600"/>
          <p14:tracePt t="119893" x="5422900" y="5435600"/>
          <p14:tracePt t="119950" x="5429250" y="5435600"/>
          <p14:tracePt t="119973" x="5435600" y="5429250"/>
          <p14:tracePt t="119979" x="5441950" y="5429250"/>
          <p14:tracePt t="119987" x="5441950" y="5422900"/>
          <p14:tracePt t="119997" x="5448300" y="5422900"/>
          <p14:tracePt t="120014" x="5454650" y="5416550"/>
          <p14:tracePt t="120055" x="5467350" y="5410200"/>
          <p14:tracePt t="120070" x="5467350" y="5403850"/>
          <p14:tracePt t="120075" x="5467350" y="5397500"/>
          <p14:tracePt t="120085" x="5467350" y="5384800"/>
          <p14:tracePt t="120097" x="5467350" y="5378450"/>
          <p14:tracePt t="120114" x="5467350" y="5372100"/>
          <p14:tracePt t="120131" x="5467350" y="5359400"/>
          <p14:tracePt t="120259" x="5467350" y="5353050"/>
          <p14:tracePt t="12059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433512"/>
            <a:ext cx="10629900" cy="3990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2720" y="1924200"/>
              <a:ext cx="9372960" cy="468000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360" y="1914840"/>
                <a:ext cx="9391680" cy="4698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418"/>
    </mc:Choice>
    <mc:Fallback xmlns="">
      <p:transition spd="slow" advTm="172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1428750"/>
            <a:ext cx="10620375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7000" y="152280"/>
              <a:ext cx="10020600" cy="520740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7640" y="142920"/>
                <a:ext cx="10039320" cy="5226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748"/>
    </mc:Choice>
    <mc:Fallback xmlns="">
      <p:transition spd="slow" advTm="248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162" x="9086850" y="5245100"/>
          <p14:tracePt t="187215" x="9080500" y="5251450"/>
          <p14:tracePt t="187224" x="9048750" y="5219700"/>
          <p14:tracePt t="187230" x="9010650" y="5175250"/>
          <p14:tracePt t="187246" x="8820150" y="5029200"/>
          <p14:tracePt t="187263" x="8604250" y="4864100"/>
          <p14:tracePt t="187280" x="8286750" y="4591050"/>
          <p14:tracePt t="187297" x="8032750" y="4368800"/>
          <p14:tracePt t="187313" x="7842250" y="4222750"/>
          <p14:tracePt t="187330" x="7696200" y="4114800"/>
          <p14:tracePt t="187346" x="7581900" y="4032250"/>
          <p14:tracePt t="187363" x="7518400" y="3987800"/>
          <p14:tracePt t="187380" x="7473950" y="3968750"/>
          <p14:tracePt t="187396" x="7473950" y="3962400"/>
          <p14:tracePt t="187413" x="7467600" y="3956050"/>
          <p14:tracePt t="187472" x="7461250" y="3949700"/>
          <p14:tracePt t="187488" x="7448550" y="3949700"/>
          <p14:tracePt t="187496" x="7429500" y="3943350"/>
          <p14:tracePt t="187504" x="7410450" y="3924300"/>
          <p14:tracePt t="187514" x="7378700" y="3911600"/>
          <p14:tracePt t="187530" x="7315200" y="3873500"/>
          <p14:tracePt t="187547" x="7251700" y="3841750"/>
          <p14:tracePt t="187564" x="7194550" y="3803650"/>
          <p14:tracePt t="187569" x="7181850" y="3790950"/>
          <p14:tracePt t="187580" x="7175500" y="3790950"/>
          <p14:tracePt t="187597" x="7150100" y="3778250"/>
          <p14:tracePt t="187613" x="7124700" y="3759200"/>
          <p14:tracePt t="187671" x="7124700" y="3765550"/>
          <p14:tracePt t="187680" x="7124700" y="3771900"/>
          <p14:tracePt t="187688" x="7124700" y="3784600"/>
          <p14:tracePt t="187697" x="7124700" y="3790950"/>
          <p14:tracePt t="187713" x="7131050" y="3790950"/>
          <p14:tracePt t="187730" x="7137400" y="3797300"/>
          <p14:tracePt t="187747" x="7137400" y="3803650"/>
          <p14:tracePt t="187764" x="7143750" y="3810000"/>
          <p14:tracePt t="187780" x="7150100" y="3816350"/>
          <p14:tracePt t="187797" x="7156450" y="3822700"/>
          <p14:tracePt t="187817" x="7162800" y="3829050"/>
          <p14:tracePt t="187873" x="7162800" y="3835400"/>
          <p14:tracePt t="187888" x="7162800" y="3841750"/>
          <p14:tracePt t="187895" x="7162800" y="3848100"/>
          <p14:tracePt t="187911" x="7162800" y="3854450"/>
          <p14:tracePt t="187918" x="7150100" y="3860800"/>
          <p14:tracePt t="187935" x="7118350" y="3860800"/>
          <p14:tracePt t="187947" x="7086600" y="3860800"/>
          <p14:tracePt t="187964" x="6978650" y="3860800"/>
          <p14:tracePt t="187981" x="6864350" y="3860800"/>
          <p14:tracePt t="187986" x="6807200" y="3860800"/>
          <p14:tracePt t="187997" x="6743700" y="3860800"/>
          <p14:tracePt t="188014" x="6667500" y="3860800"/>
          <p14:tracePt t="188017" x="6648450" y="3860800"/>
          <p14:tracePt t="188031" x="6635750" y="3860800"/>
          <p14:tracePt t="188047" x="6591300" y="3860800"/>
          <p14:tracePt t="188064" x="6553200" y="3860800"/>
          <p14:tracePt t="188080" x="6489700" y="3860800"/>
          <p14:tracePt t="188097" x="6381750" y="3860800"/>
          <p14:tracePt t="188114" x="6254750" y="3860800"/>
          <p14:tracePt t="188131" x="6146800" y="3860800"/>
          <p14:tracePt t="188147" x="6026150" y="3848100"/>
          <p14:tracePt t="188164" x="5905500" y="3803650"/>
          <p14:tracePt t="188181" x="5772150" y="3771900"/>
          <p14:tracePt t="188186" x="5708650" y="3765550"/>
          <p14:tracePt t="188200" x="5664200" y="3759200"/>
          <p14:tracePt t="188216" x="5562600" y="3746500"/>
          <p14:tracePt t="188231" x="5524500" y="3733800"/>
          <p14:tracePt t="188247" x="5505450" y="3733800"/>
          <p14:tracePt t="188264" x="5486400" y="3727450"/>
          <p14:tracePt t="188281" x="5448300" y="3714750"/>
          <p14:tracePt t="188297" x="5416550" y="3695700"/>
          <p14:tracePt t="188314" x="5365750" y="3676650"/>
          <p14:tracePt t="188331" x="5321300" y="3657600"/>
          <p14:tracePt t="188348" x="5302250" y="3644900"/>
          <p14:tracePt t="188364" x="5276850" y="3632200"/>
          <p14:tracePt t="188369" x="5264150" y="3613150"/>
          <p14:tracePt t="188381" x="5251450" y="3600450"/>
          <p14:tracePt t="188399" x="5226050" y="3587750"/>
          <p14:tracePt t="188401" x="5219700" y="3575050"/>
          <p14:tracePt t="188415" x="5207000" y="3562350"/>
          <p14:tracePt t="188433" x="5207000" y="3556000"/>
          <p14:tracePt t="188448" x="5207000" y="3536950"/>
          <p14:tracePt t="188464" x="5207000" y="3517900"/>
          <p14:tracePt t="188481" x="5207000" y="3498850"/>
          <p14:tracePt t="188498" x="5226050" y="3467100"/>
          <p14:tracePt t="188514" x="5245100" y="3441700"/>
          <p14:tracePt t="188531" x="5276850" y="3422650"/>
          <p14:tracePt t="188548" x="5321300" y="3390900"/>
          <p14:tracePt t="188564" x="5372100" y="3365500"/>
          <p14:tracePt t="188581" x="5429250" y="3327400"/>
          <p14:tracePt t="188586" x="5461000" y="3314700"/>
          <p14:tracePt t="188598" x="5499100" y="3289300"/>
          <p14:tracePt t="188615" x="5619750" y="3244850"/>
          <p14:tracePt t="188631" x="5721350" y="3219450"/>
          <p14:tracePt t="188648" x="5822950" y="3187700"/>
          <p14:tracePt t="188665" x="5918200" y="3162300"/>
          <p14:tracePt t="188681" x="6051550" y="3124200"/>
          <p14:tracePt t="188698" x="6153150" y="3092450"/>
          <p14:tracePt t="188714" x="6254750" y="3060700"/>
          <p14:tracePt t="188731" x="6369050" y="3028950"/>
          <p14:tracePt t="188747" x="6464300" y="3009900"/>
          <p14:tracePt t="188765" x="6572250" y="3003550"/>
          <p14:tracePt t="188781" x="6724650" y="2984500"/>
          <p14:tracePt t="188787" x="6807200" y="2984500"/>
          <p14:tracePt t="188799" x="6896100" y="2984500"/>
          <p14:tracePt t="188816" x="7169150" y="2984500"/>
          <p14:tracePt t="188831" x="7366000" y="2984500"/>
          <p14:tracePt t="188848" x="7537450" y="2984500"/>
          <p14:tracePt t="188865" x="7727950" y="2984500"/>
          <p14:tracePt t="188881" x="7874000" y="2984500"/>
          <p14:tracePt t="188898" x="7988300" y="2984500"/>
          <p14:tracePt t="188915" x="8077200" y="2984500"/>
          <p14:tracePt t="188932" x="8134350" y="2984500"/>
          <p14:tracePt t="188948" x="8159750" y="2990850"/>
          <p14:tracePt t="188953" x="8178800" y="2997200"/>
          <p14:tracePt t="188964" x="8197850" y="3016250"/>
          <p14:tracePt t="188981" x="8248650" y="3054350"/>
          <p14:tracePt t="188986" x="8299450" y="3086100"/>
          <p14:tracePt t="188998" x="8356600" y="3117850"/>
          <p14:tracePt t="189015" x="8489950" y="3181350"/>
          <p14:tracePt t="189019" x="8553450" y="3206750"/>
          <p14:tracePt t="189031" x="8667750" y="3251200"/>
          <p14:tracePt t="189048" x="8769350" y="3302000"/>
          <p14:tracePt t="189065" x="8826500" y="3340100"/>
          <p14:tracePt t="189082" x="8858250" y="3371850"/>
          <p14:tracePt t="189098" x="8870950" y="3390900"/>
          <p14:tracePt t="189132" x="8870950" y="3403600"/>
          <p14:tracePt t="189146" x="8870950" y="3409950"/>
          <p14:tracePt t="189153" x="8870950" y="3416300"/>
          <p14:tracePt t="189165" x="8870950" y="3429000"/>
          <p14:tracePt t="189182" x="8870950" y="3448050"/>
          <p14:tracePt t="189187" x="8870950" y="3460750"/>
          <p14:tracePt t="189199" x="8864600" y="3511550"/>
          <p14:tracePt t="189215" x="8845550" y="3549650"/>
          <p14:tracePt t="189231" x="8826500" y="3594100"/>
          <p14:tracePt t="189248" x="8801100" y="3638550"/>
          <p14:tracePt t="189265" x="8775700" y="3663950"/>
          <p14:tracePt t="189281" x="8763000" y="3683000"/>
          <p14:tracePt t="189298" x="8750300" y="3695700"/>
          <p14:tracePt t="189315" x="8731250" y="3708400"/>
          <p14:tracePt t="189332" x="8705850" y="3727450"/>
          <p14:tracePt t="189348" x="8693150" y="3727450"/>
          <p14:tracePt t="189365" x="8680450" y="3733800"/>
          <p14:tracePt t="189370" x="8674100" y="3733800"/>
          <p14:tracePt t="189381" x="8661400" y="3746500"/>
          <p14:tracePt t="189399" x="8604250" y="3765550"/>
          <p14:tracePt t="189415" x="8553450" y="3784600"/>
          <p14:tracePt t="189432" x="8489950" y="3816350"/>
          <p14:tracePt t="189448" x="8420100" y="3848100"/>
          <p14:tracePt t="189465" x="8343900" y="3860800"/>
          <p14:tracePt t="189482" x="8248650" y="3886200"/>
          <p14:tracePt t="189498" x="8166100" y="3892550"/>
          <p14:tracePt t="189515" x="8064500" y="3905250"/>
          <p14:tracePt t="189532" x="7943850" y="3924300"/>
          <p14:tracePt t="189548" x="7797800" y="3943350"/>
          <p14:tracePt t="189565" x="7645400" y="3949700"/>
          <p14:tracePt t="189571" x="7588250" y="3962400"/>
          <p14:tracePt t="189583" x="7518400" y="3975100"/>
          <p14:tracePt t="189599" x="7315200" y="3975100"/>
          <p14:tracePt t="189615" x="7143750" y="3975100"/>
          <p14:tracePt t="189632" x="6965950" y="3975100"/>
          <p14:tracePt t="189648" x="6819900" y="3975100"/>
          <p14:tracePt t="189665" x="6711950" y="3975100"/>
          <p14:tracePt t="189682" x="6661150" y="3975100"/>
          <p14:tracePt t="189698" x="6642100" y="3975100"/>
          <p14:tracePt t="189897" x="6635750" y="3968750"/>
          <p14:tracePt t="190096" x="6623050" y="3968750"/>
          <p14:tracePt t="190104" x="6616700" y="3968750"/>
          <p14:tracePt t="190506" x="6610350" y="3994150"/>
          <p14:tracePt t="190514" x="6616700" y="4064000"/>
          <p14:tracePt t="190522" x="6642100" y="4127500"/>
          <p14:tracePt t="190531" x="6673850" y="4178300"/>
          <p14:tracePt t="190547" x="6743700" y="4298950"/>
          <p14:tracePt t="190564" x="6800850" y="4406900"/>
          <p14:tracePt t="190580" x="6851650" y="4502150"/>
          <p14:tracePt t="190597" x="6883400" y="4552950"/>
          <p14:tracePt t="190602" x="6902450" y="4572000"/>
          <p14:tracePt t="190614" x="6908800" y="4584700"/>
          <p14:tracePt t="190630" x="6921500" y="4603750"/>
          <p14:tracePt t="190634" x="6921500" y="4610100"/>
          <p14:tracePt t="190647" x="6927850" y="4616450"/>
          <p14:tracePt t="190682" x="6934200" y="4629150"/>
          <p14:tracePt t="190697" x="6934200" y="4635500"/>
          <p14:tracePt t="190720" x="6946900" y="4648200"/>
          <p14:tracePt t="190728" x="6953250" y="4654550"/>
          <p14:tracePt t="190744" x="6959600" y="4660900"/>
          <p14:tracePt t="190752" x="6965950" y="4667250"/>
          <p14:tracePt t="190764" x="6978650" y="4667250"/>
          <p14:tracePt t="190793" x="6991350" y="4667250"/>
          <p14:tracePt t="190803" x="6997700" y="4673600"/>
          <p14:tracePt t="190820" x="7004050" y="4673600"/>
          <p14:tracePt t="190831" x="7016750" y="4673600"/>
          <p14:tracePt t="190849" x="7061200" y="4699000"/>
          <p14:tracePt t="190867" x="7112000" y="4705350"/>
          <p14:tracePt t="190881" x="7169150" y="4718050"/>
          <p14:tracePt t="190897" x="7181850" y="4718050"/>
          <p14:tracePt t="190914" x="7200900" y="4718050"/>
          <p14:tracePt t="190976" x="7200900" y="4705350"/>
          <p14:tracePt t="190992" x="7200900" y="4692650"/>
          <p14:tracePt t="191002" x="7200900" y="4679950"/>
          <p14:tracePt t="191008" x="7200900" y="4673600"/>
          <p14:tracePt t="191018" x="7200900" y="4667250"/>
          <p14:tracePt t="191031" x="7194550" y="4660900"/>
          <p14:tracePt t="191048" x="7188200" y="4654550"/>
          <p14:tracePt t="191064" x="7188200" y="4641850"/>
          <p14:tracePt t="191080" x="7181850" y="4635500"/>
          <p14:tracePt t="191104" x="7175500" y="4629150"/>
          <p14:tracePt t="191170" x="7175500" y="4622800"/>
          <p14:tracePt t="191210" x="7175500" y="4610100"/>
          <p14:tracePt t="191250" x="7175500" y="4603750"/>
          <p14:tracePt t="191306" x="7175500" y="4597400"/>
          <p14:tracePt t="191321" x="7169150" y="4591050"/>
          <p14:tracePt t="191328" x="7156450" y="4584700"/>
          <p14:tracePt t="191336" x="7143750" y="4584700"/>
          <p14:tracePt t="191347" x="7124700" y="4578350"/>
          <p14:tracePt t="191364" x="7073900" y="4565650"/>
          <p14:tracePt t="191381" x="7035800" y="4546600"/>
          <p14:tracePt t="191398" x="7004050" y="4527550"/>
          <p14:tracePt t="191402" x="6991350" y="4514850"/>
          <p14:tracePt t="191414" x="6972300" y="4514850"/>
          <p14:tracePt t="191432" x="6965950" y="4502150"/>
          <p14:tracePt t="191436" x="6953250" y="4489450"/>
          <p14:tracePt t="191450" x="6946900" y="4470400"/>
          <p14:tracePt t="191467" x="6940550" y="4457700"/>
          <p14:tracePt t="191481" x="6927850" y="4432300"/>
          <p14:tracePt t="191498" x="6921500" y="4413250"/>
          <p14:tracePt t="191514" x="6915150" y="4400550"/>
          <p14:tracePt t="191531" x="6915150" y="4394200"/>
          <p14:tracePt t="191547" x="6915150" y="4375150"/>
          <p14:tracePt t="191564" x="6915150" y="4362450"/>
          <p14:tracePt t="191581" x="6915150" y="4337050"/>
          <p14:tracePt t="191598" x="6915150" y="4318000"/>
          <p14:tracePt t="191603" x="6915150" y="4305300"/>
          <p14:tracePt t="191614" x="6915150" y="4298950"/>
          <p14:tracePt t="191632" x="6915150" y="4273550"/>
          <p14:tracePt t="191635" x="6915150" y="4267200"/>
          <p14:tracePt t="191652" x="6927850" y="4254500"/>
          <p14:tracePt t="191665" x="6927850" y="4241800"/>
          <p14:tracePt t="191681" x="6934200" y="4222750"/>
          <p14:tracePt t="191697" x="6946900" y="4203700"/>
          <p14:tracePt t="191714" x="6953250" y="4184650"/>
          <p14:tracePt t="191731" x="6959600" y="4178300"/>
          <p14:tracePt t="191748" x="6978650" y="4152900"/>
          <p14:tracePt t="191764" x="6978650" y="4146550"/>
          <p14:tracePt t="191781" x="6985000" y="4133850"/>
          <p14:tracePt t="191798" x="6997700" y="4121150"/>
          <p14:tracePt t="191815" x="7004050" y="4108450"/>
          <p14:tracePt t="191819" x="7004050" y="4102100"/>
          <p14:tracePt t="191834" x="7010400" y="4095750"/>
          <p14:tracePt t="191836" x="7029450" y="4089400"/>
          <p14:tracePt t="191849" x="7029450" y="4076700"/>
          <p14:tracePt t="191865" x="7048500" y="4057650"/>
          <p14:tracePt t="191881" x="7073900" y="4038600"/>
          <p14:tracePt t="191898" x="7099300" y="4025900"/>
          <p14:tracePt t="191914" x="7112000" y="4006850"/>
          <p14:tracePt t="191931" x="7124700" y="4000500"/>
          <p14:tracePt t="191948" x="7137400" y="3987800"/>
          <p14:tracePt t="191965" x="7143750" y="3987800"/>
          <p14:tracePt t="191981" x="7162800" y="3981450"/>
          <p14:tracePt t="191998" x="7181850" y="3975100"/>
          <p14:tracePt t="192003" x="7194550" y="3975100"/>
          <p14:tracePt t="192015" x="7200900" y="3975100"/>
          <p14:tracePt t="192032" x="7219950" y="3975100"/>
          <p14:tracePt t="192034" x="7239000" y="3962400"/>
          <p14:tracePt t="192049" x="7258050" y="3962400"/>
          <p14:tracePt t="192065" x="7296150" y="3956050"/>
          <p14:tracePt t="192081" x="7315200" y="3956050"/>
          <p14:tracePt t="192098" x="7340600" y="3956050"/>
          <p14:tracePt t="192115" x="7372350" y="3956050"/>
          <p14:tracePt t="192131" x="7397750" y="3956050"/>
          <p14:tracePt t="192148" x="7416800" y="3956050"/>
          <p14:tracePt t="192165" x="7423150" y="3956050"/>
          <p14:tracePt t="192181" x="7442200" y="3956050"/>
          <p14:tracePt t="192198" x="7454900" y="3956050"/>
          <p14:tracePt t="192215" x="7467600" y="3956050"/>
          <p14:tracePt t="192233" x="7499350" y="3956050"/>
          <p14:tracePt t="192249" x="7524750" y="3962400"/>
          <p14:tracePt t="192265" x="7550150" y="3962400"/>
          <p14:tracePt t="192282" x="7575550" y="3962400"/>
          <p14:tracePt t="192299" x="7600950" y="3968750"/>
          <p14:tracePt t="192315" x="7639050" y="3987800"/>
          <p14:tracePt t="192332" x="7677150" y="3994150"/>
          <p14:tracePt t="192349" x="7715250" y="4000500"/>
          <p14:tracePt t="192365" x="7740650" y="4006850"/>
          <p14:tracePt t="192382" x="7753350" y="4006850"/>
          <p14:tracePt t="192389" x="7766050" y="4013200"/>
          <p14:tracePt t="192398" x="7772400" y="4019550"/>
          <p14:tracePt t="192415" x="7785100" y="4025900"/>
          <p14:tracePt t="192433" x="7791450" y="4025900"/>
          <p14:tracePt t="192449" x="7816850" y="4044950"/>
          <p14:tracePt t="192465" x="7829550" y="4051300"/>
          <p14:tracePt t="192482" x="7842250" y="4064000"/>
          <p14:tracePt t="192499" x="7854950" y="4070350"/>
          <p14:tracePt t="192515" x="7861300" y="4076700"/>
          <p14:tracePt t="192532" x="7867650" y="4089400"/>
          <p14:tracePt t="192549" x="7874000" y="4089400"/>
          <p14:tracePt t="192566" x="7880350" y="4095750"/>
          <p14:tracePt t="192582" x="7880350" y="4114800"/>
          <p14:tracePt t="192599" x="7886700" y="4121150"/>
          <p14:tracePt t="192635" x="7886700" y="4133850"/>
          <p14:tracePt t="192658" x="7886700" y="4140200"/>
          <p14:tracePt t="192667" x="7886700" y="4146550"/>
          <p14:tracePt t="192674" x="7886700" y="4152900"/>
          <p14:tracePt t="192683" x="7886700" y="4159250"/>
          <p14:tracePt t="192698" x="7886700" y="4178300"/>
          <p14:tracePt t="192715" x="7886700" y="4191000"/>
          <p14:tracePt t="192732" x="7886700" y="4210050"/>
          <p14:tracePt t="192749" x="7893050" y="4222750"/>
          <p14:tracePt t="192765" x="7893050" y="4229100"/>
          <p14:tracePt t="192782" x="7893050" y="4241800"/>
          <p14:tracePt t="192799" x="7893050" y="4254500"/>
          <p14:tracePt t="192805" x="7893050" y="4260850"/>
          <p14:tracePt t="192826" x="7893050" y="4273550"/>
          <p14:tracePt t="192852" x="7893050" y="4279900"/>
          <p14:tracePt t="192891" x="7893050" y="4286250"/>
          <p14:tracePt t="192899" x="7893050" y="4298950"/>
          <p14:tracePt t="192915" x="7893050" y="4311650"/>
          <p14:tracePt t="192924" x="7886700" y="4318000"/>
          <p14:tracePt t="192932" x="7880350" y="4324350"/>
          <p14:tracePt t="192949" x="7835900" y="4349750"/>
          <p14:tracePt t="192966" x="7816850" y="4368800"/>
          <p14:tracePt t="192982" x="7778750" y="4375150"/>
          <p14:tracePt t="192988" x="7772400" y="4381500"/>
          <p14:tracePt t="192999" x="7759700" y="4387850"/>
          <p14:tracePt t="193018" x="7715250" y="4394200"/>
          <p14:tracePt t="193021" x="7683500" y="4394200"/>
          <p14:tracePt t="193033" x="7607300" y="4394200"/>
          <p14:tracePt t="193049" x="7543800" y="4394200"/>
          <p14:tracePt t="193065" x="7493000" y="4400550"/>
          <p14:tracePt t="193082" x="7473950" y="4400550"/>
          <p14:tracePt t="193099" x="7467600" y="4400550"/>
          <p14:tracePt t="193251" x="7461250" y="4406900"/>
          <p14:tracePt t="194483" x="7454900" y="4406900"/>
          <p14:tracePt t="194491" x="7435850" y="4400550"/>
          <p14:tracePt t="194499" x="7423150" y="4387850"/>
          <p14:tracePt t="194508" x="7397750" y="4368800"/>
          <p14:tracePt t="194524" x="7340600" y="4311650"/>
          <p14:tracePt t="194541" x="7251700" y="4241800"/>
          <p14:tracePt t="194558" x="7169150" y="4178300"/>
          <p14:tracePt t="194574" x="7023100" y="4102100"/>
          <p14:tracePt t="194591" x="6877050" y="4006850"/>
          <p14:tracePt t="194595" x="6794500" y="3956050"/>
          <p14:tracePt t="194608" x="6737350" y="3911600"/>
          <p14:tracePt t="194625" x="6610350" y="3810000"/>
          <p14:tracePt t="194630" x="6572250" y="3778250"/>
          <p14:tracePt t="194642" x="6546850" y="3759200"/>
          <p14:tracePt t="194657" x="6388100" y="3619500"/>
          <p14:tracePt t="194674" x="6261100" y="3524250"/>
          <p14:tracePt t="194691" x="6140450" y="3435350"/>
          <p14:tracePt t="194707" x="6038850" y="3359150"/>
          <p14:tracePt t="194724" x="5962650" y="3308350"/>
          <p14:tracePt t="194741" x="5886450" y="3251200"/>
          <p14:tracePt t="194758" x="5822950" y="3219450"/>
          <p14:tracePt t="194774" x="5797550" y="3200400"/>
          <p14:tracePt t="194791" x="5772150" y="3187700"/>
          <p14:tracePt t="194808" x="5765800" y="3181350"/>
          <p14:tracePt t="194825" x="5753100" y="3181350"/>
          <p14:tracePt t="194844" x="5740400" y="3181350"/>
          <p14:tracePt t="194858" x="5721350" y="3181350"/>
          <p14:tracePt t="194874" x="5670550" y="3175000"/>
          <p14:tracePt t="194891" x="5568950" y="3117850"/>
          <p14:tracePt t="194908" x="5410200" y="3048000"/>
          <p14:tracePt t="194924" x="5276850" y="2971800"/>
          <p14:tracePt t="194941" x="5143500" y="2889250"/>
          <p14:tracePt t="194958" x="4997450" y="2813050"/>
          <p14:tracePt t="194974" x="4883150" y="2755900"/>
          <p14:tracePt t="194991" x="4819650" y="2724150"/>
          <p14:tracePt t="194996" x="4794250" y="2717800"/>
          <p14:tracePt t="195008" x="4775200" y="2711450"/>
          <p14:tracePt t="195025" x="4768850" y="2705100"/>
          <p14:tracePt t="195060" x="4749800" y="2705100"/>
          <p14:tracePt t="195067" x="4743450" y="2705100"/>
          <p14:tracePt t="195076" x="4724400" y="2705100"/>
          <p14:tracePt t="195091" x="4699000" y="2705100"/>
          <p14:tracePt t="195108" x="4673600" y="2711450"/>
          <p14:tracePt t="195125" x="4667250" y="2730500"/>
          <p14:tracePt t="195141" x="4667250" y="2736850"/>
          <p14:tracePt t="195158" x="4667250" y="2762250"/>
          <p14:tracePt t="195175" x="4667250" y="2781300"/>
          <p14:tracePt t="195191" x="4667250" y="2800350"/>
          <p14:tracePt t="195198" x="4667250" y="2806700"/>
          <p14:tracePt t="195208" x="4667250" y="2825750"/>
          <p14:tracePt t="195226" x="4730750" y="2863850"/>
          <p14:tracePt t="195230" x="4768850" y="2882900"/>
          <p14:tracePt t="195242" x="4826000" y="2908300"/>
          <p14:tracePt t="195258" x="4889500" y="2940050"/>
          <p14:tracePt t="195275" x="4940300" y="2959100"/>
          <p14:tracePt t="195291" x="4991100" y="2984500"/>
          <p14:tracePt t="195308" x="5029200" y="2990850"/>
          <p14:tracePt t="195325" x="5073650" y="3003550"/>
          <p14:tracePt t="195342" x="5111750" y="3009900"/>
          <p14:tracePt t="195358" x="5124450" y="3009900"/>
          <p14:tracePt t="195375" x="5143500" y="3009900"/>
          <p14:tracePt t="195396" x="5149850" y="3003550"/>
          <p14:tracePt t="195412" x="5149850" y="2990850"/>
          <p14:tracePt t="195427" x="5149850" y="2984500"/>
          <p14:tracePt t="195442" x="5156200" y="2978150"/>
          <p14:tracePt t="195466" x="5162550" y="2978150"/>
          <p14:tracePt t="195475" x="5168900" y="2978150"/>
          <p14:tracePt t="195491" x="5226050" y="2978150"/>
          <p14:tracePt t="195508" x="5346700" y="3028950"/>
          <p14:tracePt t="195525" x="5530850" y="3079750"/>
          <p14:tracePt t="195541" x="5778500" y="3149600"/>
          <p14:tracePt t="195559" x="6064250" y="3187700"/>
          <p14:tracePt t="195575" x="6254750" y="3187700"/>
          <p14:tracePt t="195581" x="6318250" y="3187700"/>
          <p14:tracePt t="195592" x="6369050" y="3187700"/>
          <p14:tracePt t="195608" x="6419850" y="3187700"/>
          <p14:tracePt t="195698" x="6426200" y="3194050"/>
          <p14:tracePt t="195707" x="6426200" y="3206750"/>
          <p14:tracePt t="195714" x="6413500" y="3244850"/>
          <p14:tracePt t="195725" x="6381750" y="3282950"/>
          <p14:tracePt t="195742" x="6273800" y="3371850"/>
          <p14:tracePt t="195759" x="6140450" y="3448050"/>
          <p14:tracePt t="195775" x="5988050" y="3511550"/>
          <p14:tracePt t="195792" x="5873750" y="3549650"/>
          <p14:tracePt t="195796" x="5854700" y="3562350"/>
          <p14:tracePt t="195809" x="5848350" y="3562350"/>
          <p14:tracePt t="195826" x="5816600" y="3536950"/>
          <p14:tracePt t="195843" x="5803900" y="3473450"/>
          <p14:tracePt t="195858" x="5746750" y="3359150"/>
          <p14:tracePt t="195875" x="5689600" y="3251200"/>
          <p14:tracePt t="195892" x="5626100" y="3105150"/>
          <p14:tracePt t="195909" x="5556250" y="2984500"/>
          <p14:tracePt t="195925" x="5492750" y="2857500"/>
          <p14:tracePt t="195942" x="5480050" y="2838450"/>
          <p14:tracePt t="195959" x="5454650" y="2787650"/>
          <p14:tracePt t="196028" x="5454650" y="2794000"/>
          <p14:tracePt t="196036" x="5454650" y="2813050"/>
          <p14:tracePt t="196052" x="5461000" y="2819400"/>
          <p14:tracePt t="196061" x="5473700" y="2838450"/>
          <p14:tracePt t="196076" x="5480050" y="2851150"/>
          <p14:tracePt t="196092" x="5480050" y="2857500"/>
          <p14:tracePt t="196156" x="5441950" y="2838450"/>
          <p14:tracePt t="196164" x="5378450" y="2806700"/>
          <p14:tracePt t="196176" x="5276850" y="2768600"/>
          <p14:tracePt t="196193" x="5067300" y="2679700"/>
          <p14:tracePt t="196197" x="4933950" y="2641600"/>
          <p14:tracePt t="196209" x="4806950" y="2597150"/>
          <p14:tracePt t="196226" x="4635500" y="2571750"/>
          <p14:tracePt t="196228" x="4591050" y="2571750"/>
          <p14:tracePt t="196242" x="4552950" y="2571750"/>
          <p14:tracePt t="196266" x="4546600" y="2571750"/>
          <p14:tracePt t="196275" x="4546600" y="2578100"/>
          <p14:tracePt t="196292" x="4546600" y="2590800"/>
          <p14:tracePt t="196309" x="4559300" y="2597150"/>
          <p14:tracePt t="196325" x="4565650" y="2603500"/>
          <p14:tracePt t="196342" x="4572000" y="2609850"/>
          <p14:tracePt t="196359" x="4584700" y="2616200"/>
          <p14:tracePt t="196376" x="4622800" y="2635250"/>
          <p14:tracePt t="196381" x="4641850" y="2641600"/>
          <p14:tracePt t="196392" x="4667250" y="2660650"/>
          <p14:tracePt t="196410" x="4730750" y="2705100"/>
          <p14:tracePt t="196414" x="4749800" y="2711450"/>
          <p14:tracePt t="196428" x="4794250" y="2743200"/>
          <p14:tracePt t="196443" x="4845050" y="2774950"/>
          <p14:tracePt t="196459" x="4921250" y="2838450"/>
          <p14:tracePt t="196476" x="4965700" y="2870200"/>
          <p14:tracePt t="196493" x="4984750" y="2901950"/>
          <p14:tracePt t="196524" x="4984750" y="2908300"/>
          <p14:tracePt t="196533" x="4978400" y="2908300"/>
          <p14:tracePt t="196543" x="4959350" y="2908300"/>
          <p14:tracePt t="196559" x="4902200" y="2901950"/>
          <p14:tracePt t="196576" x="4857750" y="2895600"/>
          <p14:tracePt t="196582" x="4838700" y="2895600"/>
          <p14:tracePt t="196593" x="4832350" y="2889250"/>
          <p14:tracePt t="196611" x="4826000" y="2889250"/>
          <p14:tracePt t="196613" x="4819650" y="2889250"/>
          <p14:tracePt t="196644" x="4813300" y="2889250"/>
          <p14:tracePt t="196747" x="4806950" y="2882900"/>
          <p14:tracePt t="196764" x="4806950" y="2876550"/>
          <p14:tracePt t="197133" x="4813300" y="2870200"/>
          <p14:tracePt t="197164" x="4826000" y="2870200"/>
          <p14:tracePt t="197173" x="4832350" y="2870200"/>
          <p14:tracePt t="197181" x="4838700" y="2876550"/>
          <p14:tracePt t="197191" x="4845050" y="2876550"/>
          <p14:tracePt t="197208" x="4870450" y="2921000"/>
          <p14:tracePt t="197214" x="4889500" y="2946400"/>
          <p14:tracePt t="197224" x="4908550" y="2984500"/>
          <p14:tracePt t="197241" x="4978400" y="3060700"/>
          <p14:tracePt t="197247" x="5022850" y="3111500"/>
          <p14:tracePt t="197260" x="5067300" y="3162300"/>
          <p14:tracePt t="197262" x="5111750" y="3200400"/>
          <p14:tracePt t="197276" x="5168900" y="3257550"/>
          <p14:tracePt t="197291" x="5213350" y="3295650"/>
          <p14:tracePt t="197308" x="5257800" y="3327400"/>
          <p14:tracePt t="197324" x="5302250" y="3352800"/>
          <p14:tracePt t="197341" x="5334000" y="3371850"/>
          <p14:tracePt t="197358" x="5353050" y="3371850"/>
          <p14:tracePt t="197374" x="5359400" y="3371850"/>
          <p14:tracePt t="197391" x="5372100" y="3371850"/>
          <p14:tracePt t="197428" x="5372100" y="3359150"/>
          <p14:tracePt t="197517" x="5372100" y="3352800"/>
          <p14:tracePt t="197549" x="5384800" y="3346450"/>
          <p14:tracePt t="197557" x="5391150" y="3346450"/>
          <p14:tracePt t="197573" x="5403850" y="3333750"/>
          <p14:tracePt t="197605" x="5410200" y="3327400"/>
          <p14:tracePt t="197701" x="5410200" y="3340100"/>
          <p14:tracePt t="197709" x="5416550" y="3359150"/>
          <p14:tracePt t="197716" x="5429250" y="3390900"/>
          <p14:tracePt t="197724" x="5441950" y="3422650"/>
          <p14:tracePt t="197741" x="5499100" y="3517900"/>
          <p14:tracePt t="197758" x="5588000" y="3619500"/>
          <p14:tracePt t="197774" x="5664200" y="3683000"/>
          <p14:tracePt t="197791" x="5702300" y="3733800"/>
          <p14:tracePt t="197808" x="5708650" y="3733800"/>
          <p14:tracePt t="197846" x="5708650" y="3740150"/>
          <p14:tracePt t="197853" x="5708650" y="3746500"/>
          <p14:tracePt t="197863" x="5702300" y="3746500"/>
          <p14:tracePt t="197876" x="5651500" y="3746500"/>
          <p14:tracePt t="197891" x="5588000" y="3746500"/>
          <p14:tracePt t="197908" x="5499100" y="3746500"/>
          <p14:tracePt t="197925" x="5403850" y="3746500"/>
          <p14:tracePt t="197941" x="5314950" y="3746500"/>
          <p14:tracePt t="197958" x="5276850" y="3727450"/>
          <p14:tracePt t="197975" x="5257800" y="3727450"/>
          <p14:tracePt t="197992" x="5251450" y="3727450"/>
          <p14:tracePt t="198038" x="5245100" y="3727450"/>
          <p14:tracePt t="198077" x="5251450" y="3727450"/>
          <p14:tracePt t="198086" x="5264150" y="3727450"/>
          <p14:tracePt t="198101" x="5276850" y="3727450"/>
          <p14:tracePt t="198109" x="5283200" y="3727450"/>
          <p14:tracePt t="198125" x="5289550" y="3727450"/>
          <p14:tracePt t="198142" x="5302250" y="3727450"/>
          <p14:tracePt t="198181" x="5308600" y="3721100"/>
          <p14:tracePt t="198189" x="5283200" y="3676650"/>
          <p14:tracePt t="198199" x="5238750" y="3638550"/>
          <p14:tracePt t="198209" x="5187950" y="3594100"/>
          <p14:tracePt t="198225" x="5092700" y="3498850"/>
          <p14:tracePt t="198230" x="5060950" y="3460750"/>
          <p14:tracePt t="198242" x="5029200" y="3422650"/>
          <p14:tracePt t="198258" x="4972050" y="3327400"/>
          <p14:tracePt t="198261" x="4953000" y="3289300"/>
          <p14:tracePt t="198276" x="4908550" y="3213100"/>
          <p14:tracePt t="198292" x="4889500" y="3143250"/>
          <p14:tracePt t="198308" x="4889500" y="3092450"/>
          <p14:tracePt t="198325" x="4889500" y="3067050"/>
          <p14:tracePt t="198342" x="4889500" y="3048000"/>
          <p14:tracePt t="198358" x="4889500" y="3035300"/>
          <p14:tracePt t="198375" x="4895850" y="3035300"/>
          <p14:tracePt t="198392" x="4908550" y="3016250"/>
          <p14:tracePt t="198409" x="4921250" y="3009900"/>
          <p14:tracePt t="198414" x="4933950" y="2997200"/>
          <p14:tracePt t="198425" x="4940300" y="2990850"/>
          <p14:tracePt t="198442" x="4953000" y="2965450"/>
          <p14:tracePt t="198445" x="4965700" y="2952750"/>
          <p14:tracePt t="198460" x="4997450" y="2921000"/>
          <p14:tracePt t="198475" x="5003800" y="2908300"/>
          <p14:tracePt t="198492" x="5067300" y="2863850"/>
          <p14:tracePt t="198509" x="5118100" y="2819400"/>
          <p14:tracePt t="198525" x="5143500" y="2800350"/>
          <p14:tracePt t="198542" x="5194300" y="2768600"/>
          <p14:tracePt t="198559" x="5213350" y="2749550"/>
          <p14:tracePt t="198576" x="5219700" y="2743200"/>
          <p14:tracePt t="198592" x="5232400" y="2743200"/>
          <p14:tracePt t="198645" x="5245100" y="2743200"/>
          <p14:tracePt t="198654" x="5251450" y="2743200"/>
          <p14:tracePt t="198663" x="5257800" y="2743200"/>
          <p14:tracePt t="198675" x="5283200" y="2743200"/>
          <p14:tracePt t="198692" x="5353050" y="2743200"/>
          <p14:tracePt t="198709" x="5403850" y="2743200"/>
          <p14:tracePt t="198725" x="5448300" y="2743200"/>
          <p14:tracePt t="198742" x="5454650" y="2743200"/>
          <p14:tracePt t="19882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676275"/>
            <a:ext cx="9639300" cy="5505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잉크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3760" y="4483080"/>
              <a:ext cx="6598080" cy="1333800"/>
            </p14:xfrm>
          </p:contentPart>
        </mc:Choice>
        <mc:Fallback xmlns="">
          <p:pic>
            <p:nvPicPr>
              <p:cNvPr id="8" name="잉크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4400" y="4473720"/>
                <a:ext cx="6616800" cy="1352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298"/>
    </mc:Choice>
    <mc:Fallback xmlns="">
      <p:transition spd="slow" advTm="126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5" x="7810500" y="5270500"/>
          <p14:tracePt t="642" x="7810500" y="5264150"/>
          <p14:tracePt t="654" x="7810500" y="5257800"/>
          <p14:tracePt t="667" x="7810500" y="5251450"/>
          <p14:tracePt t="674" x="7810500" y="5245100"/>
          <p14:tracePt t="684" x="7804150" y="5232400"/>
          <p14:tracePt t="699" x="7759700" y="5194300"/>
          <p14:tracePt t="716" x="7639050" y="5105400"/>
          <p14:tracePt t="732" x="7366000" y="4908550"/>
          <p14:tracePt t="749" x="6908800" y="4578350"/>
          <p14:tracePt t="766" x="6191250" y="4057650"/>
          <p14:tracePt t="782" x="5289550" y="3416300"/>
          <p14:tracePt t="799" x="4159250" y="2762250"/>
          <p14:tracePt t="816" x="2806700" y="2006600"/>
          <p14:tracePt t="833" x="1816100" y="1555750"/>
          <p14:tracePt t="850" x="1282700" y="1320800"/>
          <p14:tracePt t="866" x="1231900" y="1289050"/>
          <p14:tracePt t="883" x="1231900" y="1276350"/>
          <p14:tracePt t="899" x="1231900" y="1263650"/>
          <p14:tracePt t="916" x="1244600" y="1244600"/>
          <p14:tracePt t="932" x="1257300" y="1244600"/>
          <p14:tracePt t="1125" x="1263650" y="1244600"/>
          <p14:tracePt t="1140" x="1263650" y="1263650"/>
          <p14:tracePt t="1146" x="1276350" y="1276350"/>
          <p14:tracePt t="1155" x="1289050" y="1295400"/>
          <p14:tracePt t="1171" x="1339850" y="1327150"/>
          <p14:tracePt t="1188" x="1416050" y="1377950"/>
          <p14:tracePt t="1205" x="1504950" y="1422400"/>
          <p14:tracePt t="1221" x="1543050" y="1447800"/>
          <p14:tracePt t="1388" x="1549400" y="1447800"/>
          <p14:tracePt t="5334" x="1549400" y="1454150"/>
          <p14:tracePt t="5340" x="1581150" y="1492250"/>
          <p14:tracePt t="5348" x="1612900" y="1549400"/>
          <p14:tracePt t="5358" x="1663700" y="1600200"/>
          <p14:tracePt t="5375" x="1733550" y="1670050"/>
          <p14:tracePt t="5392" x="1778000" y="1714500"/>
          <p14:tracePt t="5409" x="1847850" y="1771650"/>
          <p14:tracePt t="5415" x="1892300" y="1797050"/>
          <p14:tracePt t="5425" x="1936750" y="1809750"/>
          <p14:tracePt t="5443" x="2032000" y="1841500"/>
          <p14:tracePt t="5462" x="2101850" y="1866900"/>
          <p14:tracePt t="5492" x="2114550" y="1866900"/>
          <p14:tracePt t="5581" x="2127250" y="1879600"/>
          <p14:tracePt t="5589" x="2171700" y="1905000"/>
          <p14:tracePt t="5597" x="2209800" y="1949450"/>
          <p14:tracePt t="5609" x="2266950" y="2000250"/>
          <p14:tracePt t="5625" x="2406650" y="2089150"/>
          <p14:tracePt t="5642" x="2540000" y="2197100"/>
          <p14:tracePt t="5659" x="2647950" y="2279650"/>
          <p14:tracePt t="5676" x="2794000" y="2387600"/>
          <p14:tracePt t="5692" x="2838450" y="2482850"/>
          <p14:tracePt t="5709" x="2895600" y="2616200"/>
          <p14:tracePt t="5726" x="2971800" y="2825750"/>
          <p14:tracePt t="5742" x="3035300" y="3009900"/>
          <p14:tracePt t="5759" x="3060700" y="3130550"/>
          <p14:tracePt t="5775" x="3086100" y="3187700"/>
          <p14:tracePt t="5792" x="3098800" y="3206750"/>
          <p14:tracePt t="5809" x="3105150" y="3206750"/>
          <p14:tracePt t="5863" x="3105150" y="3200400"/>
          <p14:tracePt t="5887" x="3105150" y="3194050"/>
          <p14:tracePt t="6445" x="3105150" y="3187700"/>
          <p14:tracePt t="6485" x="3098800" y="3187700"/>
          <p14:tracePt t="6493" x="3092450" y="3187700"/>
          <p14:tracePt t="6501" x="3079750" y="3175000"/>
          <p14:tracePt t="6510" x="3073400" y="3175000"/>
          <p14:tracePt t="6527" x="3060700" y="3162300"/>
          <p14:tracePt t="6543" x="3028950" y="3149600"/>
          <p14:tracePt t="6560" x="3022600" y="3143250"/>
          <p14:tracePt t="6577" x="3003550" y="3143250"/>
          <p14:tracePt t="6593" x="2984500" y="3136900"/>
          <p14:tracePt t="6610" x="2971800" y="3136900"/>
          <p14:tracePt t="6626" x="2952750" y="3124200"/>
          <p14:tracePt t="6710" x="2946400" y="3117850"/>
          <p14:tracePt t="6717" x="2940050" y="3111500"/>
          <p14:tracePt t="6727" x="2933700" y="3111500"/>
          <p14:tracePt t="7824" x="2927350" y="3111500"/>
          <p14:tracePt t="7871" x="2921000" y="3111500"/>
          <p14:tracePt t="7877" x="2914650" y="3111500"/>
          <p14:tracePt t="7903" x="2901950" y="3098800"/>
          <p14:tracePt t="7934" x="2895600" y="3098800"/>
          <p14:tracePt t="7951" x="2889250" y="3098800"/>
          <p14:tracePt t="7967" x="2882900" y="3092450"/>
          <p14:tracePt t="8769" x="2876550" y="3092450"/>
          <p14:tracePt t="8784" x="2870200" y="3092450"/>
          <p14:tracePt t="8790" x="2863850" y="3092450"/>
          <p14:tracePt t="8798" x="2857500" y="3092450"/>
          <p14:tracePt t="8809" x="2851150" y="3092450"/>
          <p14:tracePt t="8826" x="2819400" y="3086100"/>
          <p14:tracePt t="8842" x="2762250" y="3067050"/>
          <p14:tracePt t="8859" x="2736850" y="3067050"/>
          <p14:tracePt t="8876" x="2711450" y="3060700"/>
          <p14:tracePt t="9225" x="2705100" y="3060700"/>
          <p14:tracePt t="9232" x="2698750" y="3060700"/>
          <p14:tracePt t="9270" x="2692400" y="3060700"/>
          <p14:tracePt t="9305" x="2686050" y="3060700"/>
          <p14:tracePt t="9312" x="2679700" y="3060700"/>
          <p14:tracePt t="9326" x="2673350" y="3060700"/>
          <p14:tracePt t="9563" x="2667000" y="3054350"/>
          <p14:tracePt t="9590" x="2667000" y="3048000"/>
          <p14:tracePt t="9671" x="2673350" y="3048000"/>
          <p14:tracePt t="9705" x="2679700" y="3048000"/>
          <p14:tracePt t="9712" x="2686050" y="3048000"/>
          <p14:tracePt t="9719" x="2692400" y="3048000"/>
          <p14:tracePt t="9736" x="2717800" y="3048000"/>
          <p14:tracePt t="9753" x="2749550" y="3048000"/>
          <p14:tracePt t="9770" x="2787650" y="3048000"/>
          <p14:tracePt t="9787" x="2819400" y="3048000"/>
          <p14:tracePt t="9803" x="2857500" y="3048000"/>
          <p14:tracePt t="9820" x="2882900" y="3048000"/>
          <p14:tracePt t="9839" x="2914650" y="3048000"/>
          <p14:tracePt t="9853" x="2946400" y="3048000"/>
          <p14:tracePt t="9870" x="2984500" y="3048000"/>
          <p14:tracePt t="9886" x="3016250" y="3048000"/>
          <p14:tracePt t="9903" x="3054350" y="3048000"/>
          <p14:tracePt t="9920" x="3111500" y="3048000"/>
          <p14:tracePt t="9936" x="3175000" y="3048000"/>
          <p14:tracePt t="9953" x="3282950" y="3048000"/>
          <p14:tracePt t="9970" x="3397250" y="3048000"/>
          <p14:tracePt t="9987" x="3536950" y="3048000"/>
          <p14:tracePt t="9994" x="3613150" y="3048000"/>
          <p14:tracePt t="10003" x="3695700" y="3048000"/>
          <p14:tracePt t="10020" x="3854450" y="3048000"/>
          <p14:tracePt t="10037" x="4013200" y="3048000"/>
          <p14:tracePt t="10054" x="4235450" y="3048000"/>
          <p14:tracePt t="10070" x="4362450" y="3048000"/>
          <p14:tracePt t="10086" x="4445000" y="3048000"/>
          <p14:tracePt t="10103" x="4489450" y="3041650"/>
          <p14:tracePt t="10120" x="4521200" y="3035300"/>
          <p14:tracePt t="10137" x="4552950" y="3035300"/>
          <p14:tracePt t="10153" x="4578350" y="3035300"/>
          <p14:tracePt t="10170" x="4597400" y="3035300"/>
          <p14:tracePt t="10187" x="4629150" y="3035300"/>
          <p14:tracePt t="10203" x="4660900" y="3035300"/>
          <p14:tracePt t="10220" x="4679950" y="3035300"/>
          <p14:tracePt t="10237" x="4686300" y="3035300"/>
          <p14:tracePt t="10253" x="4699000" y="3028950"/>
          <p14:tracePt t="10270" x="4705350" y="3028950"/>
          <p14:tracePt t="10303" x="4724400" y="3022600"/>
          <p14:tracePt t="10321" x="4724400" y="3016250"/>
          <p14:tracePt t="10351" x="4730750" y="3016250"/>
          <p14:tracePt t="11546" x="4743450" y="3016250"/>
          <p14:tracePt t="11554" x="4756150" y="3016250"/>
          <p14:tracePt t="11562" x="4775200" y="3016250"/>
          <p14:tracePt t="11570" x="4800600" y="3016250"/>
          <p14:tracePt t="11587" x="4851400" y="3022600"/>
          <p14:tracePt t="11604" x="4902200" y="3035300"/>
          <p14:tracePt t="11620" x="4940300" y="3041650"/>
          <p14:tracePt t="11637" x="4965700" y="3041650"/>
          <p14:tracePt t="11653" x="4991100" y="3048000"/>
          <p14:tracePt t="11671" x="4997450" y="3048000"/>
          <p14:tracePt t="11687" x="5003800" y="3048000"/>
          <p14:tracePt t="11704" x="5010150" y="3048000"/>
          <p14:tracePt t="11721" x="5016500" y="3048000"/>
          <p14:tracePt t="13552" x="5010150" y="3048000"/>
          <p14:tracePt t="13953" x="4991100" y="3048000"/>
          <p14:tracePt t="13961" x="4978400" y="3048000"/>
          <p14:tracePt t="13968" x="4959350" y="3048000"/>
          <p14:tracePt t="13979" x="4940300" y="3048000"/>
          <p14:tracePt t="13993" x="4895850" y="3048000"/>
          <p14:tracePt t="14010" x="4870450" y="3048000"/>
          <p14:tracePt t="14027" x="4826000" y="3048000"/>
          <p14:tracePt t="14043" x="4794250" y="3048000"/>
          <p14:tracePt t="14049" x="4787900" y="3048000"/>
          <p14:tracePt t="14060" x="4762500" y="3054350"/>
          <p14:tracePt t="14077" x="4737100" y="3060700"/>
          <p14:tracePt t="14093" x="4711700" y="3073400"/>
          <p14:tracePt t="14110" x="4705350" y="3079750"/>
          <p14:tracePt t="14127" x="4679950" y="3086100"/>
          <p14:tracePt t="14143" x="4648200" y="3105150"/>
          <p14:tracePt t="14160" x="4616450" y="3130550"/>
          <p14:tracePt t="14176" x="4597400" y="3136900"/>
          <p14:tracePt t="14193" x="4591050" y="3136900"/>
          <p14:tracePt t="14210" x="4572000" y="3143250"/>
          <p14:tracePt t="14227" x="4552950" y="3143250"/>
          <p14:tracePt t="14244" x="4540250" y="3143250"/>
          <p14:tracePt t="14260" x="4508500" y="3155950"/>
          <p14:tracePt t="14277" x="4495800" y="3155950"/>
          <p14:tracePt t="14293" x="4470400" y="3162300"/>
          <p14:tracePt t="14311" x="4464050" y="3162300"/>
          <p14:tracePt t="14327" x="4445000" y="3162300"/>
          <p14:tracePt t="14343" x="4406900" y="3162300"/>
          <p14:tracePt t="14360" x="4381500" y="3162300"/>
          <p14:tracePt t="14377" x="4349750" y="3162300"/>
          <p14:tracePt t="14393" x="4305300" y="3162300"/>
          <p14:tracePt t="14410" x="4248150" y="3162300"/>
          <p14:tracePt t="14427" x="4203700" y="3162300"/>
          <p14:tracePt t="14444" x="4178300" y="3162300"/>
          <p14:tracePt t="14875" x="4178300" y="3168650"/>
          <p14:tracePt t="14882" x="4178300" y="3175000"/>
          <p14:tracePt t="14969" x="4178300" y="3181350"/>
          <p14:tracePt t="15009" x="4171950" y="3194050"/>
          <p14:tracePt t="15019" x="4165600" y="3194050"/>
          <p14:tracePt t="15033" x="4159250" y="3194050"/>
          <p14:tracePt t="15066" x="4152900" y="3194050"/>
          <p14:tracePt t="15081" x="4140200" y="3194050"/>
          <p14:tracePt t="15105" x="4133850" y="3194050"/>
          <p14:tracePt t="15115" x="4127500" y="3194050"/>
          <p14:tracePt t="15122" x="4114800" y="3194050"/>
          <p14:tracePt t="15133" x="4089400" y="3194050"/>
          <p14:tracePt t="15150" x="4057650" y="3194050"/>
          <p14:tracePt t="15166" x="4032250" y="3194050"/>
          <p14:tracePt t="15183" x="4000500" y="3194050"/>
          <p14:tracePt t="15200" x="3962400" y="3187700"/>
          <p14:tracePt t="15216" x="3943350" y="3175000"/>
          <p14:tracePt t="15233" x="3924300" y="3175000"/>
          <p14:tracePt t="15249" x="3892550" y="3155950"/>
          <p14:tracePt t="15266" x="3816350" y="3130550"/>
          <p14:tracePt t="15283" x="3733800" y="3111500"/>
          <p14:tracePt t="15300" x="3670300" y="3105150"/>
          <p14:tracePt t="15316" x="3613150" y="3105150"/>
          <p14:tracePt t="15333" x="3549650" y="3105150"/>
          <p14:tracePt t="15350" x="3505200" y="3105150"/>
          <p14:tracePt t="15367" x="3467100" y="3105150"/>
          <p14:tracePt t="15383" x="3435350" y="3105150"/>
          <p14:tracePt t="15400" x="3416300" y="3105150"/>
          <p14:tracePt t="15416" x="3409950" y="3105150"/>
          <p14:tracePt t="15450" x="3397250" y="3105150"/>
          <p14:tracePt t="15481" x="3390900" y="3105150"/>
          <p14:tracePt t="15499" x="3384550" y="3105150"/>
          <p14:tracePt t="15505" x="3365500" y="3105150"/>
          <p14:tracePt t="15516" x="3359150" y="3105150"/>
          <p14:tracePt t="15533" x="3340100" y="3105150"/>
          <p14:tracePt t="15567" x="3321050" y="3105150"/>
          <p14:tracePt t="15583" x="3308350" y="3105150"/>
          <p14:tracePt t="15600" x="3276600" y="3098800"/>
          <p14:tracePt t="15616" x="3257550" y="3098800"/>
          <p14:tracePt t="15633" x="3244850" y="3086100"/>
          <p14:tracePt t="15650" x="3232150" y="3086100"/>
          <p14:tracePt t="15667" x="3213100" y="3086100"/>
          <p14:tracePt t="15683" x="3206750" y="3086100"/>
          <p14:tracePt t="15717" x="3200400" y="3086100"/>
          <p14:tracePt t="15734" x="3194050" y="3086100"/>
          <p14:tracePt t="16034" x="3187700" y="3086100"/>
          <p14:tracePt t="16041" x="3168650" y="3086100"/>
          <p14:tracePt t="16049" x="3136900" y="3079750"/>
          <p14:tracePt t="16058" x="3079750" y="3073400"/>
          <p14:tracePt t="16074" x="2971800" y="3060700"/>
          <p14:tracePt t="16091" x="2940050" y="3054350"/>
          <p14:tracePt t="16107" x="2921000" y="3054350"/>
          <p14:tracePt t="16124" x="2895600" y="3054350"/>
          <p14:tracePt t="16141" x="2863850" y="3054350"/>
          <p14:tracePt t="16158" x="2838450" y="3067050"/>
          <p14:tracePt t="16174" x="2832100" y="3073400"/>
          <p14:tracePt t="16324" x="2832100" y="3079750"/>
          <p14:tracePt t="16666" x="2819400" y="3073400"/>
          <p14:tracePt t="16676" x="2813050" y="3067050"/>
          <p14:tracePt t="16681" x="2806700" y="3067050"/>
          <p14:tracePt t="16690" x="2794000" y="3067050"/>
          <p14:tracePt t="17485" x="2787650" y="3067050"/>
          <p14:tracePt t="17821" x="2794000" y="3067050"/>
          <p14:tracePt t="17828" x="2813050" y="3067050"/>
          <p14:tracePt t="17837" x="2819400" y="3067050"/>
          <p14:tracePt t="17845" x="2838450" y="3067050"/>
          <p14:tracePt t="17862" x="2870200" y="3067050"/>
          <p14:tracePt t="17879" x="2901950" y="3067050"/>
          <p14:tracePt t="17896" x="2927350" y="3067050"/>
          <p14:tracePt t="17912" x="2959100" y="3067050"/>
          <p14:tracePt t="17929" x="3003550" y="3067050"/>
          <p14:tracePt t="17945" x="3048000" y="3067050"/>
          <p14:tracePt t="17962" x="3149600" y="3067050"/>
          <p14:tracePt t="17979" x="3200400" y="3067050"/>
          <p14:tracePt t="17996" x="3232150" y="3067050"/>
          <p14:tracePt t="18012" x="3251200" y="3067050"/>
          <p14:tracePt t="18028" x="3276600" y="3067050"/>
          <p14:tracePt t="18045" x="3282950" y="3067050"/>
          <p14:tracePt t="18131" x="3289300" y="3067050"/>
          <p14:tracePt t="18146" x="3295650" y="3067050"/>
          <p14:tracePt t="18154" x="3302000" y="3067050"/>
          <p14:tracePt t="18167" x="3314700" y="3067050"/>
          <p14:tracePt t="18179" x="3352800" y="3067050"/>
          <p14:tracePt t="18195" x="3390900" y="3067050"/>
          <p14:tracePt t="18212" x="3448050" y="3067050"/>
          <p14:tracePt t="18229" x="3505200" y="3067050"/>
          <p14:tracePt t="18246" x="3543300" y="3067050"/>
          <p14:tracePt t="18262" x="3587750" y="3067050"/>
          <p14:tracePt t="18279" x="3606800" y="3067050"/>
          <p14:tracePt t="18296" x="3619500" y="3067050"/>
          <p14:tracePt t="18586" x="3625850" y="3067050"/>
          <p14:tracePt t="18619" x="3632200" y="3067050"/>
          <p14:tracePt t="18634" x="3638550" y="3067050"/>
          <p14:tracePt t="18642" x="3651250" y="3067050"/>
          <p14:tracePt t="18650" x="3663950" y="3067050"/>
          <p14:tracePt t="18660" x="3676650" y="3067050"/>
          <p14:tracePt t="18677" x="3714750" y="3067050"/>
          <p14:tracePt t="18693" x="3759200" y="3067050"/>
          <p14:tracePt t="18710" x="3797300" y="3067050"/>
          <p14:tracePt t="18727" x="3822700" y="3067050"/>
          <p14:tracePt t="19150" x="3835400" y="3067050"/>
          <p14:tracePt t="19158" x="3848100" y="3067050"/>
          <p14:tracePt t="19164" x="3854450" y="3067050"/>
          <p14:tracePt t="19172" x="3867150" y="3067050"/>
          <p14:tracePt t="19189" x="3886200" y="3067050"/>
          <p14:tracePt t="19206" x="3892550" y="3067050"/>
          <p14:tracePt t="19239" x="3898900" y="3067050"/>
          <p14:tracePt t="21294" x="3892550" y="3067050"/>
          <p14:tracePt t="21358" x="3886200" y="3067050"/>
          <p14:tracePt t="21420" x="3886200" y="3073400"/>
          <p14:tracePt t="24029" x="3892550" y="3079750"/>
          <p14:tracePt t="24041" x="3917950" y="3086100"/>
          <p14:tracePt t="24047" x="3930650" y="3086100"/>
          <p14:tracePt t="24056" x="3956050" y="3092450"/>
          <p14:tracePt t="24070" x="3981450" y="3098800"/>
          <p14:tracePt t="24087" x="4038600" y="3098800"/>
          <p14:tracePt t="24103" x="4095750" y="3098800"/>
          <p14:tracePt t="24120" x="4133850" y="3098800"/>
          <p14:tracePt t="24136" x="4152900" y="3098800"/>
          <p14:tracePt t="24153" x="4165600" y="3098800"/>
          <p14:tracePt t="24170" x="4178300" y="3098800"/>
          <p14:tracePt t="24187" x="4184650" y="3092450"/>
          <p14:tracePt t="24406" x="4184650" y="3098800"/>
          <p14:tracePt t="24887" x="4159250" y="3105150"/>
          <p14:tracePt t="24901" x="4152900" y="3105150"/>
          <p14:tracePt t="24909" x="4140200" y="3105150"/>
          <p14:tracePt t="24918" x="4133850" y="3105150"/>
          <p14:tracePt t="24927" x="4127500" y="3105150"/>
          <p14:tracePt t="24944" x="4114800" y="3105150"/>
          <p14:tracePt t="25494" x="4121150" y="3105150"/>
          <p14:tracePt t="25503" x="4127500" y="3105150"/>
          <p14:tracePt t="25518" x="4133850" y="3105150"/>
          <p14:tracePt t="25534" x="4146550" y="3105150"/>
          <p14:tracePt t="25544" x="4152900" y="3105150"/>
          <p14:tracePt t="25560" x="4159250" y="3105150"/>
          <p14:tracePt t="25576" x="4165600" y="3105150"/>
          <p14:tracePt t="25609" x="4171950" y="3105150"/>
          <p14:tracePt t="25638" x="4178300" y="3105150"/>
          <p14:tracePt t="25656" x="4184650" y="3105150"/>
          <p14:tracePt t="25672" x="4191000" y="3105150"/>
          <p14:tracePt t="25694" x="4197350" y="3105150"/>
          <p14:tracePt t="25710" x="4203700" y="3105150"/>
          <p14:tracePt t="25726" x="4216400" y="3105150"/>
          <p14:tracePt t="25742" x="4222750" y="3105150"/>
          <p14:tracePt t="25750" x="4235450" y="3105150"/>
          <p14:tracePt t="25758" x="4241800" y="3105150"/>
          <p14:tracePt t="25768" x="4248150" y="3105150"/>
          <p14:tracePt t="25784" x="4279900" y="3105150"/>
          <p14:tracePt t="25801" x="4318000" y="3105150"/>
          <p14:tracePt t="25818" x="4387850" y="3098800"/>
          <p14:tracePt t="25835" x="4502150" y="3086100"/>
          <p14:tracePt t="25851" x="4616450" y="3067050"/>
          <p14:tracePt t="25870" x="4813300" y="3035300"/>
          <p14:tracePt t="25884" x="4876800" y="3016250"/>
          <p14:tracePt t="25901" x="5086350" y="2997200"/>
          <p14:tracePt t="25918" x="5207000" y="2971800"/>
          <p14:tracePt t="25935" x="5289550" y="2965450"/>
          <p14:tracePt t="25951" x="5372100" y="2946400"/>
          <p14:tracePt t="25968" x="5461000" y="2933700"/>
          <p14:tracePt t="25985" x="5549900" y="2927350"/>
          <p14:tracePt t="26001" x="5657850" y="2921000"/>
          <p14:tracePt t="26018" x="5759450" y="2921000"/>
          <p14:tracePt t="26035" x="5880100" y="2921000"/>
          <p14:tracePt t="26051" x="5988050" y="2921000"/>
          <p14:tracePt t="26070" x="6134100" y="2921000"/>
          <p14:tracePt t="26085" x="6229350" y="2921000"/>
          <p14:tracePt t="26101" x="6362700" y="2895600"/>
          <p14:tracePt t="26118" x="6451600" y="2876550"/>
          <p14:tracePt t="26135" x="6515100" y="2857500"/>
          <p14:tracePt t="26151" x="6565900" y="2844800"/>
          <p14:tracePt t="26168" x="6616700" y="2825750"/>
          <p14:tracePt t="26185" x="6648450" y="2825750"/>
          <p14:tracePt t="26194" x="6667500" y="2825750"/>
          <p14:tracePt t="26201" x="6680200" y="2819400"/>
          <p14:tracePt t="26218" x="6705600" y="2819400"/>
          <p14:tracePt t="26235" x="6737350" y="2819400"/>
          <p14:tracePt t="26252" x="6775450" y="2819400"/>
          <p14:tracePt t="26271" x="6819900" y="2813050"/>
          <p14:tracePt t="26285" x="6838950" y="2813050"/>
          <p14:tracePt t="26302" x="6877050" y="2800350"/>
          <p14:tracePt t="26319" x="6902450" y="2794000"/>
          <p14:tracePt t="26335" x="6927850" y="2794000"/>
          <p14:tracePt t="26352" x="6946900" y="2794000"/>
          <p14:tracePt t="26368" x="6965950" y="2794000"/>
          <p14:tracePt t="26385" x="7004050" y="2794000"/>
          <p14:tracePt t="26402" x="7061200" y="2794000"/>
          <p14:tracePt t="26419" x="7124700" y="2794000"/>
          <p14:tracePt t="26435" x="7181850" y="2794000"/>
          <p14:tracePt t="26452" x="7226300" y="2794000"/>
          <p14:tracePt t="26469" x="7264400" y="2794000"/>
          <p14:tracePt t="26485" x="7270750" y="2794000"/>
          <p14:tracePt t="26983" x="7277100" y="2794000"/>
          <p14:tracePt t="26991" x="7270750" y="2800350"/>
          <p14:tracePt t="26998" x="7258050" y="2813050"/>
          <p14:tracePt t="27011" x="7251700" y="2819400"/>
          <p14:tracePt t="27024" x="7226300" y="2838450"/>
          <p14:tracePt t="27040" x="7207250" y="2857500"/>
          <p14:tracePt t="27057" x="7181850" y="2870200"/>
          <p14:tracePt t="27074" x="7156450" y="2882900"/>
          <p14:tracePt t="27090" x="7105650" y="2901950"/>
          <p14:tracePt t="27107" x="7073900" y="2921000"/>
          <p14:tracePt t="27123" x="7048500" y="2927350"/>
          <p14:tracePt t="27140" x="7010400" y="2946400"/>
          <p14:tracePt t="27157" x="6972300" y="2971800"/>
          <p14:tracePt t="27173" x="6959600" y="2978150"/>
          <p14:tracePt t="27720" x="6953250" y="2978150"/>
          <p14:tracePt t="27735" x="6940550" y="2978150"/>
          <p14:tracePt t="27746" x="6934200" y="2978150"/>
          <p14:tracePt t="27754" x="6927850" y="2978150"/>
          <p14:tracePt t="27761" x="6921500" y="2978150"/>
          <p14:tracePt t="27777" x="6908800" y="2978150"/>
          <p14:tracePt t="27794" x="6902450" y="2978150"/>
          <p14:tracePt t="27811" x="6896100" y="2978150"/>
          <p14:tracePt t="28330" x="6908800" y="2978150"/>
          <p14:tracePt t="28336" x="6915150" y="2978150"/>
          <p14:tracePt t="28344" x="6934200" y="2978150"/>
          <p14:tracePt t="28360" x="6946900" y="2978150"/>
          <p14:tracePt t="28377" x="6959600" y="2978150"/>
          <p14:tracePt t="28393" x="6972300" y="2978150"/>
          <p14:tracePt t="28410" x="6985000" y="2978150"/>
          <p14:tracePt t="28567" x="6991350" y="2978150"/>
          <p14:tracePt t="28575" x="6997700" y="2978150"/>
          <p14:tracePt t="28583" x="7004050" y="2978150"/>
          <p14:tracePt t="28593" x="7016750" y="2978150"/>
          <p14:tracePt t="28610" x="7048500" y="2978150"/>
          <p14:tracePt t="28626" x="7105650" y="2978150"/>
          <p14:tracePt t="28643" x="7162800" y="2978150"/>
          <p14:tracePt t="28660" x="7207250" y="2984500"/>
          <p14:tracePt t="28677" x="7245350" y="3003550"/>
          <p14:tracePt t="28693" x="7258050" y="3003550"/>
          <p14:tracePt t="28770" x="7270750" y="3003550"/>
          <p14:tracePt t="28786" x="7277100" y="3003550"/>
          <p14:tracePt t="28810" x="7283450" y="3003550"/>
          <p14:tracePt t="28818" x="7296150" y="3003550"/>
          <p14:tracePt t="28842" x="7302500" y="3003550"/>
          <p14:tracePt t="28851" x="7315200" y="3003550"/>
          <p14:tracePt t="28860" x="7321550" y="3003550"/>
          <p14:tracePt t="28877" x="7327900" y="3003550"/>
          <p14:tracePt t="28894" x="7346950" y="3003550"/>
          <p14:tracePt t="28911" x="7372350" y="3003550"/>
          <p14:tracePt t="28927" x="7391400" y="3003550"/>
          <p14:tracePt t="28944" x="7423150" y="3003550"/>
          <p14:tracePt t="28960" x="7454900" y="3003550"/>
          <p14:tracePt t="28977" x="7493000" y="3003550"/>
          <p14:tracePt t="28994" x="7537450" y="3003550"/>
          <p14:tracePt t="29010" x="7569200" y="3003550"/>
          <p14:tracePt t="29027" x="7607300" y="3003550"/>
          <p14:tracePt t="29044" x="7632700" y="3003550"/>
          <p14:tracePt t="29060" x="7683500" y="2997200"/>
          <p14:tracePt t="29077" x="7708900" y="2990850"/>
          <p14:tracePt t="29095" x="7747000" y="2990850"/>
          <p14:tracePt t="29110" x="7778750" y="2978150"/>
          <p14:tracePt t="29127" x="7791450" y="2971800"/>
          <p14:tracePt t="29144" x="7797800" y="2971800"/>
          <p14:tracePt t="29177" x="7810500" y="2971800"/>
          <p14:tracePt t="29194" x="7823200" y="2971800"/>
          <p14:tracePt t="29210" x="7848600" y="2971800"/>
          <p14:tracePt t="29227" x="7886700" y="2971800"/>
          <p14:tracePt t="29243" x="7937500" y="2965450"/>
          <p14:tracePt t="29250" x="7969250" y="2965450"/>
          <p14:tracePt t="29260" x="8001000" y="2965450"/>
          <p14:tracePt t="29277" x="8064500" y="2946400"/>
          <p14:tracePt t="29294" x="8083550" y="2946400"/>
          <p14:tracePt t="29311" x="8102600" y="2940050"/>
          <p14:tracePt t="29728" x="8108950" y="2940050"/>
          <p14:tracePt t="29736" x="8121650" y="2940050"/>
          <p14:tracePt t="29743" x="8134350" y="2940050"/>
          <p14:tracePt t="29752" x="8140700" y="2940050"/>
          <p14:tracePt t="29769" x="8166100" y="2940050"/>
          <p14:tracePt t="29785" x="8229600" y="2940050"/>
          <p14:tracePt t="29802" x="8286750" y="2940050"/>
          <p14:tracePt t="29819" x="8331200" y="2940050"/>
          <p14:tracePt t="29835" x="8375650" y="2940050"/>
          <p14:tracePt t="29852" x="8401050" y="2940050"/>
          <p14:tracePt t="29869" x="8407400" y="2940050"/>
          <p14:tracePt t="29896" x="8420100" y="2940050"/>
          <p14:tracePt t="29905" x="8432800" y="2940050"/>
          <p14:tracePt t="29922" x="8458200" y="2940050"/>
          <p14:tracePt t="29935" x="8502650" y="2940050"/>
          <p14:tracePt t="29952" x="8553450" y="2946400"/>
          <p14:tracePt t="29969" x="8604250" y="2946400"/>
          <p14:tracePt t="29986" x="8636000" y="2946400"/>
          <p14:tracePt t="30002" x="8655050" y="2946400"/>
          <p14:tracePt t="30019" x="8667750" y="2946400"/>
          <p14:tracePt t="30036" x="8674100" y="2946400"/>
          <p14:tracePt t="30052" x="8686800" y="2946400"/>
          <p14:tracePt t="30085" x="8693150" y="2952750"/>
          <p14:tracePt t="30102" x="8642350" y="2959100"/>
          <p14:tracePt t="30119" x="8553450" y="2940050"/>
          <p14:tracePt t="30379" x="8534400" y="2940050"/>
          <p14:tracePt t="30408" x="8534400" y="2952750"/>
          <p14:tracePt t="30416" x="8528050" y="2959100"/>
          <p14:tracePt t="30480" x="8521700" y="2959100"/>
          <p14:tracePt t="30489" x="8515350" y="2959100"/>
          <p14:tracePt t="30496" x="8509000" y="2959100"/>
          <p14:tracePt t="30632" x="8521700" y="2959100"/>
          <p14:tracePt t="30643" x="8534400" y="2959100"/>
          <p14:tracePt t="30651" x="8559800" y="2959100"/>
          <p14:tracePt t="30660" x="8597900" y="2965450"/>
          <p14:tracePt t="30669" x="8629650" y="2971800"/>
          <p14:tracePt t="30686" x="8718550" y="2978150"/>
          <p14:tracePt t="30702" x="8934450" y="3009900"/>
          <p14:tracePt t="30719" x="9137650" y="3041650"/>
          <p14:tracePt t="30736" x="9271000" y="3048000"/>
          <p14:tracePt t="30752" x="9391650" y="3048000"/>
          <p14:tracePt t="30769" x="9455150" y="3048000"/>
          <p14:tracePt t="30786" x="9467850" y="3048000"/>
          <p14:tracePt t="30803" x="9480550" y="3048000"/>
          <p14:tracePt t="30923" x="9493250" y="3048000"/>
          <p14:tracePt t="30931" x="9499600" y="3048000"/>
          <p14:tracePt t="30940" x="9518650" y="3048000"/>
          <p14:tracePt t="30953" x="9550400" y="3048000"/>
          <p14:tracePt t="30970" x="9594850" y="3048000"/>
          <p14:tracePt t="30986" x="9639300" y="3048000"/>
          <p14:tracePt t="31003" x="9658350" y="3048000"/>
          <p14:tracePt t="31020" x="9671050" y="3041650"/>
          <p14:tracePt t="31037" x="9683750" y="3035300"/>
          <p14:tracePt t="31053" x="9690100" y="3035300"/>
          <p14:tracePt t="31115" x="9702800" y="3028950"/>
          <p14:tracePt t="31123" x="9721850" y="3016250"/>
          <p14:tracePt t="31131" x="9728200" y="3009900"/>
          <p14:tracePt t="31139" x="9740900" y="3003550"/>
          <p14:tracePt t="31153" x="9779000" y="2984500"/>
          <p14:tracePt t="31170" x="9785350" y="2978150"/>
          <p14:tracePt t="31187" x="9798050" y="2965450"/>
          <p14:tracePt t="31203" x="9804400" y="2959100"/>
          <p14:tracePt t="32508" x="9798050" y="2959100"/>
          <p14:tracePt t="32516" x="9791700" y="2959100"/>
          <p14:tracePt t="32525" x="9779000" y="2959100"/>
          <p14:tracePt t="32539" x="9759950" y="2959100"/>
          <p14:tracePt t="32551" x="9734550" y="2959100"/>
          <p14:tracePt t="32570" x="9715500" y="2959100"/>
          <p14:tracePt t="32584" x="9709150" y="2959100"/>
          <p14:tracePt t="32601" x="9696450" y="2959100"/>
          <p14:tracePt t="33305" x="9690100" y="2959100"/>
          <p14:tracePt t="33315" x="9683750" y="2959100"/>
          <p14:tracePt t="33329" x="9677400" y="2959100"/>
          <p14:tracePt t="33345" x="9664700" y="2959100"/>
          <p14:tracePt t="33353" x="9652000" y="2959100"/>
          <p14:tracePt t="33433" x="9639300" y="2959100"/>
          <p14:tracePt t="34372" x="9632950" y="2959100"/>
          <p14:tracePt t="34381" x="9607550" y="2959100"/>
          <p14:tracePt t="34385" x="9582150" y="2971800"/>
          <p14:tracePt t="34398" x="9544050" y="2997200"/>
          <p14:tracePt t="34409" x="9417050" y="3041650"/>
          <p14:tracePt t="34426" x="9245600" y="3124200"/>
          <p14:tracePt t="34442" x="9061450" y="3194050"/>
          <p14:tracePt t="34459" x="8883650" y="3263900"/>
          <p14:tracePt t="34476" x="8763000" y="3314700"/>
          <p14:tracePt t="34492" x="8686800" y="3352800"/>
          <p14:tracePt t="34509" x="8636000" y="3378200"/>
          <p14:tracePt t="34526" x="8591550" y="3390900"/>
          <p14:tracePt t="34542" x="8559800" y="3409950"/>
          <p14:tracePt t="34559" x="8496300" y="3422650"/>
          <p14:tracePt t="34576" x="8426450" y="3441700"/>
          <p14:tracePt t="34592" x="8394700" y="3448050"/>
          <p14:tracePt t="34611" x="8305800" y="3467100"/>
          <p14:tracePt t="34626" x="8274050" y="3467100"/>
          <p14:tracePt t="34642" x="8255000" y="3473450"/>
          <p14:tracePt t="34659" x="8223250" y="3479800"/>
          <p14:tracePt t="34676" x="8216900" y="3479800"/>
          <p14:tracePt t="34692" x="8191500" y="3486150"/>
          <p14:tracePt t="34709" x="8172450" y="3492500"/>
          <p14:tracePt t="34726" x="8147050" y="3505200"/>
          <p14:tracePt t="34742" x="8115300" y="3511550"/>
          <p14:tracePt t="34759" x="8058150" y="3524250"/>
          <p14:tracePt t="34776" x="7988300" y="3524250"/>
          <p14:tracePt t="34793" x="7874000" y="3524250"/>
          <p14:tracePt t="34809" x="7772400" y="3524250"/>
          <p14:tracePt t="34826" x="7639050" y="3524250"/>
          <p14:tracePt t="34842" x="7512050" y="3524250"/>
          <p14:tracePt t="34859" x="7404100" y="3530600"/>
          <p14:tracePt t="34876" x="7334250" y="3536950"/>
          <p14:tracePt t="34892" x="7302500" y="3543300"/>
          <p14:tracePt t="34909" x="7270750" y="3543300"/>
          <p14:tracePt t="34926" x="7264400" y="3543300"/>
          <p14:tracePt t="34943" x="7245350" y="3556000"/>
          <p14:tracePt t="34959" x="7239000" y="3556000"/>
          <p14:tracePt t="34977" x="7226300" y="3556000"/>
          <p14:tracePt t="34994" x="7207250" y="3556000"/>
          <p14:tracePt t="35082" x="7188200" y="3556000"/>
          <p14:tracePt t="35098" x="7181850" y="3556000"/>
          <p14:tracePt t="35106" x="7175500" y="3556000"/>
          <p14:tracePt t="35115" x="7162800" y="3556000"/>
          <p14:tracePt t="35126" x="7156450" y="3556000"/>
          <p14:tracePt t="35143" x="7150100" y="3556000"/>
          <p14:tracePt t="35160" x="7137400" y="3556000"/>
          <p14:tracePt t="35176" x="7118350" y="3556000"/>
          <p14:tracePt t="35194" x="7112000" y="3556000"/>
          <p14:tracePt t="35210" x="7092950" y="3556000"/>
          <p14:tracePt t="35226" x="7086600" y="3562350"/>
          <p14:tracePt t="35261" x="7080250" y="3562350"/>
          <p14:tracePt t="35277" x="7073900" y="3568700"/>
          <p14:tracePt t="35301" x="7067550" y="3568700"/>
          <p14:tracePt t="35316" x="7061200" y="3568700"/>
          <p14:tracePt t="35326" x="7048500" y="3581400"/>
          <p14:tracePt t="35354" x="7042150" y="3581400"/>
          <p14:tracePt t="35755" x="7035800" y="3581400"/>
          <p14:tracePt t="35765" x="7023100" y="3581400"/>
          <p14:tracePt t="35771" x="7010400" y="3581400"/>
          <p14:tracePt t="35786" x="6991350" y="3581400"/>
          <p14:tracePt t="35795" x="6985000" y="3581400"/>
          <p14:tracePt t="35812" x="6959600" y="3581400"/>
          <p14:tracePt t="35828" x="6927850" y="3581400"/>
          <p14:tracePt t="35845" x="6883400" y="3581400"/>
          <p14:tracePt t="35862" x="6845300" y="3581400"/>
          <p14:tracePt t="35879" x="6819900" y="3581400"/>
          <p14:tracePt t="35887" x="6813550" y="3581400"/>
          <p14:tracePt t="35895" x="6800850" y="3581400"/>
          <p14:tracePt t="36214" x="6794500" y="3581400"/>
          <p14:tracePt t="36235" x="6788150" y="3581400"/>
          <p14:tracePt t="36243" x="6775450" y="3581400"/>
          <p14:tracePt t="36253" x="6769100" y="3581400"/>
          <p14:tracePt t="36269" x="6756400" y="3581400"/>
          <p14:tracePt t="36278" x="6750050" y="3581400"/>
          <p14:tracePt t="36295" x="6743700" y="3587750"/>
          <p14:tracePt t="36304" x="6731000" y="3587750"/>
          <p14:tracePt t="36322" x="6705600" y="3587750"/>
          <p14:tracePt t="36338" x="6673850" y="3587750"/>
          <p14:tracePt t="36354" x="6654800" y="3587750"/>
          <p14:tracePt t="36371" x="6648450" y="3587750"/>
          <p14:tracePt t="36452" x="6642100" y="3587750"/>
          <p14:tracePt t="36534" x="6629400" y="3587750"/>
          <p14:tracePt t="36773" x="6648450" y="3587750"/>
          <p14:tracePt t="36790" x="6661150" y="3587750"/>
          <p14:tracePt t="36798" x="6667500" y="3587750"/>
          <p14:tracePt t="36814" x="6673850" y="3587750"/>
          <p14:tracePt t="36827" x="6680200" y="3587750"/>
          <p14:tracePt t="36843" x="6686550" y="3587750"/>
          <p14:tracePt t="36859" x="6692900" y="3587750"/>
          <p14:tracePt t="36875" x="6699250" y="3587750"/>
          <p14:tracePt t="36901" x="6711950" y="3587750"/>
          <p14:tracePt t="36923" x="6718300" y="3587750"/>
          <p14:tracePt t="36955" x="6724650" y="3587750"/>
          <p14:tracePt t="36963" x="6731000" y="3587750"/>
          <p14:tracePt t="36974" x="6737350" y="3587750"/>
          <p14:tracePt t="36980" x="6743700" y="3587750"/>
          <p14:tracePt t="36997" x="6762750" y="3587750"/>
          <p14:tracePt t="37014" x="6781800" y="3587750"/>
          <p14:tracePt t="37030" x="6807200" y="3587750"/>
          <p14:tracePt t="37047" x="6845300" y="3587750"/>
          <p14:tracePt t="37064" x="6877050" y="3587750"/>
          <p14:tracePt t="37080" x="6902450" y="3587750"/>
          <p14:tracePt t="37098" x="6934200" y="3587750"/>
          <p14:tracePt t="37114" x="6953250" y="3587750"/>
          <p14:tracePt t="37131" x="6978650" y="3587750"/>
          <p14:tracePt t="37147" x="6985000" y="3587750"/>
          <p14:tracePt t="37164" x="6997700" y="3587750"/>
          <p14:tracePt t="37181" x="7010400" y="3587750"/>
          <p14:tracePt t="37197" x="7029450" y="3587750"/>
          <p14:tracePt t="37214" x="7048500" y="3581400"/>
          <p14:tracePt t="37230" x="7067550" y="3581400"/>
          <p14:tracePt t="37247" x="7080250" y="3581400"/>
          <p14:tracePt t="37264" x="7099300" y="3581400"/>
          <p14:tracePt t="37281" x="7118350" y="3581400"/>
          <p14:tracePt t="37298" x="7124700" y="3581400"/>
          <p14:tracePt t="37314" x="7137400" y="3575050"/>
          <p14:tracePt t="37331" x="7143750" y="3575050"/>
          <p14:tracePt t="37348" x="7150100" y="3575050"/>
          <p14:tracePt t="37364" x="7169150" y="3575050"/>
          <p14:tracePt t="37381" x="7194550" y="3575050"/>
          <p14:tracePt t="37387" x="7200900" y="3575050"/>
          <p14:tracePt t="37397" x="7226300" y="3575050"/>
          <p14:tracePt t="37415" x="7258050" y="3575050"/>
          <p14:tracePt t="37431" x="7283450" y="3575050"/>
          <p14:tracePt t="37448" x="7296150" y="3575050"/>
          <p14:tracePt t="37571" x="7302500" y="3575050"/>
          <p14:tracePt t="37579" x="7321550" y="3575050"/>
          <p14:tracePt t="37587" x="7334250" y="3575050"/>
          <p14:tracePt t="37597" x="7346950" y="3575050"/>
          <p14:tracePt t="37614" x="7378700" y="3587750"/>
          <p14:tracePt t="37631" x="7410450" y="3594100"/>
          <p14:tracePt t="37648" x="7442200" y="3600450"/>
          <p14:tracePt t="37665" x="7454900" y="3606800"/>
          <p14:tracePt t="37948" x="7454900" y="3600450"/>
          <p14:tracePt t="37955" x="7454900" y="3594100"/>
          <p14:tracePt t="37971" x="7448550" y="3587750"/>
          <p14:tracePt t="37979" x="7442200" y="3581400"/>
          <p14:tracePt t="37996" x="7435850" y="3575050"/>
          <p14:tracePt t="38005" x="7416800" y="3568700"/>
          <p14:tracePt t="38022" x="7391400" y="3556000"/>
          <p14:tracePt t="38039" x="7372350" y="3536950"/>
          <p14:tracePt t="38055" x="7353300" y="3530600"/>
          <p14:tracePt t="38072" x="7340600" y="3524250"/>
          <p14:tracePt t="38089" x="7334250" y="3511550"/>
          <p14:tracePt t="38106" x="7327900" y="3492500"/>
          <p14:tracePt t="38124" x="7308850" y="3454400"/>
          <p14:tracePt t="38138" x="7308850" y="3435350"/>
          <p14:tracePt t="38155" x="7308850" y="3403600"/>
          <p14:tracePt t="38172" x="7308850" y="3384550"/>
          <p14:tracePt t="38188" x="7308850" y="3371850"/>
          <p14:tracePt t="38205" x="7308850" y="3352800"/>
          <p14:tracePt t="38222" x="7308850" y="3327400"/>
          <p14:tracePt t="38239" x="7308850" y="3295650"/>
          <p14:tracePt t="38255" x="7308850" y="3270250"/>
          <p14:tracePt t="38272" x="7315200" y="3251200"/>
          <p14:tracePt t="38289" x="7315200" y="3225800"/>
          <p14:tracePt t="38306" x="7321550" y="3219450"/>
          <p14:tracePt t="38325" x="7340600" y="3194050"/>
          <p14:tracePt t="38339" x="7340600" y="3187700"/>
          <p14:tracePt t="38356" x="7366000" y="3155950"/>
          <p14:tracePt t="38372" x="7385050" y="3130550"/>
          <p14:tracePt t="38389" x="7404100" y="3117850"/>
          <p14:tracePt t="38405" x="7416800" y="3092450"/>
          <p14:tracePt t="38422" x="7435850" y="3086100"/>
          <p14:tracePt t="38439" x="7473950" y="3060700"/>
          <p14:tracePt t="38456" x="7518400" y="3035300"/>
          <p14:tracePt t="38472" x="7537450" y="3022600"/>
          <p14:tracePt t="38489" x="7588250" y="2990850"/>
          <p14:tracePt t="38508" x="7620000" y="2965450"/>
          <p14:tracePt t="38524" x="7645400" y="2959100"/>
          <p14:tracePt t="38539" x="7658100" y="2959100"/>
          <p14:tracePt t="38556" x="7683500" y="2946400"/>
          <p14:tracePt t="38572" x="7721600" y="2940050"/>
          <p14:tracePt t="38589" x="7772400" y="2927350"/>
          <p14:tracePt t="38606" x="7823200" y="2927350"/>
          <p14:tracePt t="38622" x="7867650" y="2908300"/>
          <p14:tracePt t="38639" x="7924800" y="2901950"/>
          <p14:tracePt t="38656" x="7975600" y="2895600"/>
          <p14:tracePt t="38672" x="8032750" y="2895600"/>
          <p14:tracePt t="38689" x="8083550" y="2895600"/>
          <p14:tracePt t="38705" x="8134350" y="2895600"/>
          <p14:tracePt t="38722" x="8191500" y="2895600"/>
          <p14:tracePt t="38739" x="8242300" y="2895600"/>
          <p14:tracePt t="38756" x="8267700" y="2895600"/>
          <p14:tracePt t="38772" x="8305800" y="2895600"/>
          <p14:tracePt t="38789" x="8350250" y="2895600"/>
          <p14:tracePt t="38806" x="8407400" y="2895600"/>
          <p14:tracePt t="38823" x="8464550" y="2895600"/>
          <p14:tracePt t="38839" x="8515350" y="2895600"/>
          <p14:tracePt t="38856" x="8572500" y="2895600"/>
          <p14:tracePt t="38873" x="8610600" y="2895600"/>
          <p14:tracePt t="38889" x="8661400" y="2895600"/>
          <p14:tracePt t="38906" x="8718550" y="2895600"/>
          <p14:tracePt t="38922" x="8769350" y="2908300"/>
          <p14:tracePt t="38927" x="8794750" y="2914650"/>
          <p14:tracePt t="38939" x="8851900" y="2921000"/>
          <p14:tracePt t="38956" x="8883650" y="2927350"/>
          <p14:tracePt t="38972" x="8928100" y="2927350"/>
          <p14:tracePt t="38989" x="8972550" y="2946400"/>
          <p14:tracePt t="39006" x="9023350" y="2959100"/>
          <p14:tracePt t="39022" x="9067800" y="2971800"/>
          <p14:tracePt t="39039" x="9105900" y="2978150"/>
          <p14:tracePt t="39056" x="9131300" y="2984500"/>
          <p14:tracePt t="39073" x="9150350" y="3003550"/>
          <p14:tracePt t="39089" x="9156700" y="3009900"/>
          <p14:tracePt t="39106" x="9163050" y="3016250"/>
          <p14:tracePt t="39123" x="9182100" y="3035300"/>
          <p14:tracePt t="39139" x="9188450" y="3048000"/>
          <p14:tracePt t="39156" x="9207500" y="3073400"/>
          <p14:tracePt t="39173" x="9220200" y="3098800"/>
          <p14:tracePt t="39189" x="9245600" y="3130550"/>
          <p14:tracePt t="39206" x="9251950" y="3162300"/>
          <p14:tracePt t="39223" x="9258300" y="3168650"/>
          <p14:tracePt t="39240" x="9264650" y="3181350"/>
          <p14:tracePt t="39256" x="9264650" y="3194050"/>
          <p14:tracePt t="39273" x="9264650" y="3213100"/>
          <p14:tracePt t="39289" x="9264650" y="3225800"/>
          <p14:tracePt t="39307" x="9264650" y="3238500"/>
          <p14:tracePt t="39323" x="9264650" y="3263900"/>
          <p14:tracePt t="39339" x="9264650" y="3282950"/>
          <p14:tracePt t="39356" x="9264650" y="3308350"/>
          <p14:tracePt t="39373" x="9264650" y="3327400"/>
          <p14:tracePt t="39389" x="9264650" y="3352800"/>
          <p14:tracePt t="39406" x="9264650" y="3365500"/>
          <p14:tracePt t="39440" x="9258300" y="3384550"/>
          <p14:tracePt t="39478" x="9251950" y="3390900"/>
          <p14:tracePt t="39493" x="9251950" y="3397250"/>
          <p14:tracePt t="39509" x="9251950" y="3403600"/>
          <p14:tracePt t="39524" x="9239250" y="3416300"/>
          <p14:tracePt t="39540" x="9232900" y="3429000"/>
          <p14:tracePt t="39557" x="9220200" y="3435350"/>
          <p14:tracePt t="39573" x="9213850" y="3448050"/>
          <p14:tracePt t="39590" x="9207500" y="3454400"/>
          <p14:tracePt t="39623" x="9175750" y="3479800"/>
          <p14:tracePt t="39640" x="9163050" y="3486150"/>
          <p14:tracePt t="39656" x="9144000" y="3498850"/>
          <p14:tracePt t="39673" x="9137650" y="3505200"/>
          <p14:tracePt t="39690" x="9118600" y="3511550"/>
          <p14:tracePt t="39706" x="9112250" y="3511550"/>
          <p14:tracePt t="39723" x="9093200" y="3511550"/>
          <p14:tracePt t="39740" x="9080500" y="3511550"/>
          <p14:tracePt t="39756" x="9061450" y="3517900"/>
          <p14:tracePt t="39773" x="9048750" y="3524250"/>
          <p14:tracePt t="39790" x="9042400" y="3524250"/>
          <p14:tracePt t="39807" x="9029700" y="3530600"/>
          <p14:tracePt t="39840" x="9023350" y="3530600"/>
          <p14:tracePt t="39868" x="9017000" y="3530600"/>
          <p14:tracePt t="39920" x="9010650" y="3530600"/>
          <p14:tracePt t="40015" x="8997950" y="3530600"/>
          <p14:tracePt t="40021" x="8991600" y="3530600"/>
          <p14:tracePt t="40031" x="8978900" y="3530600"/>
          <p14:tracePt t="40040" x="8953500" y="3530600"/>
          <p14:tracePt t="40057" x="8890000" y="3530600"/>
          <p14:tracePt t="40074" x="8813800" y="3530600"/>
          <p14:tracePt t="40091" x="8686800" y="3530600"/>
          <p14:tracePt t="40108" x="8394700" y="3530600"/>
          <p14:tracePt t="40124" x="8299450" y="3530600"/>
          <p14:tracePt t="40140" x="8064500" y="3530600"/>
          <p14:tracePt t="40157" x="7937500" y="3530600"/>
          <p14:tracePt t="40174" x="7874000" y="3530600"/>
          <p14:tracePt t="40191" x="7829550" y="3530600"/>
          <p14:tracePt t="40207" x="7797800" y="3530600"/>
          <p14:tracePt t="40224" x="7753350" y="3530600"/>
          <p14:tracePt t="40240" x="7715250" y="3530600"/>
          <p14:tracePt t="40257" x="7639050" y="3530600"/>
          <p14:tracePt t="40274" x="7569200" y="3530600"/>
          <p14:tracePt t="40291" x="7499350" y="3530600"/>
          <p14:tracePt t="40309" x="7397750" y="3530600"/>
          <p14:tracePt t="40324" x="7353300" y="3530600"/>
          <p14:tracePt t="40340" x="7327900" y="3530600"/>
          <p14:tracePt t="40357" x="7308850" y="3530600"/>
          <p14:tracePt t="40374" x="7302500" y="3530600"/>
          <p14:tracePt t="40391" x="7289800" y="3530600"/>
          <p14:tracePt t="40477" x="7283450" y="3530600"/>
          <p14:tracePt t="40487" x="7277100" y="3530600"/>
          <p14:tracePt t="40496" x="7270750" y="3530600"/>
          <p14:tracePt t="40507" x="7264400" y="3530600"/>
          <p14:tracePt t="40524" x="7258050" y="3530600"/>
          <p14:tracePt t="41288" x="7258050" y="3524250"/>
          <p14:tracePt t="41336" x="7258050" y="3517900"/>
          <p14:tracePt t="41351" x="7264400" y="3517900"/>
          <p14:tracePt t="41357" x="7277100" y="3517900"/>
          <p14:tracePt t="41366" x="7296150" y="3517900"/>
          <p14:tracePt t="41380" x="7321550" y="3517900"/>
          <p14:tracePt t="41397" x="7410450" y="3517900"/>
          <p14:tracePt t="41412" x="7467600" y="3517900"/>
          <p14:tracePt t="41429" x="7512050" y="3517900"/>
          <p14:tracePt t="41446" x="7537450" y="3517900"/>
          <p14:tracePt t="41462" x="7556500" y="3517900"/>
          <p14:tracePt t="42001" x="7562850" y="3517900"/>
          <p14:tracePt t="42018" x="7575550" y="3505200"/>
          <p14:tracePt t="42024" x="7588250" y="3505200"/>
          <p14:tracePt t="42034" x="7613650" y="3498850"/>
          <p14:tracePt t="42043" x="7651750" y="3492500"/>
          <p14:tracePt t="42059" x="7727950" y="3486150"/>
          <p14:tracePt t="42076" x="7842250" y="3486150"/>
          <p14:tracePt t="42092" x="8045450" y="3486150"/>
          <p14:tracePt t="42110" x="8134350" y="3486150"/>
          <p14:tracePt t="42126" x="8159750" y="3486150"/>
          <p14:tracePt t="42143" x="8166100" y="3486150"/>
          <p14:tracePt t="42313" x="8185150" y="3486150"/>
          <p14:tracePt t="42320" x="8191500" y="3486150"/>
          <p14:tracePt t="42328" x="8216900" y="3486150"/>
          <p14:tracePt t="42343" x="8261350" y="3486150"/>
          <p14:tracePt t="42359" x="8337550" y="3486150"/>
          <p14:tracePt t="42376" x="8413750" y="3486150"/>
          <p14:tracePt t="42393" x="8470900" y="3486150"/>
          <p14:tracePt t="42410" x="8483600" y="3486150"/>
          <p14:tracePt t="42428" x="8496300" y="3486150"/>
          <p14:tracePt t="42696" x="8521700" y="3486150"/>
          <p14:tracePt t="42702" x="8578850" y="3505200"/>
          <p14:tracePt t="42710" x="8636000" y="3511550"/>
          <p14:tracePt t="42719" x="8718550" y="3543300"/>
          <p14:tracePt t="42736" x="8902700" y="3562350"/>
          <p14:tracePt t="42753" x="9048750" y="3562350"/>
          <p14:tracePt t="42770" x="9144000" y="3562350"/>
          <p14:tracePt t="42786" x="9175750" y="3562350"/>
          <p14:tracePt t="43425" x="9194800" y="3562350"/>
          <p14:tracePt t="43435" x="9213850" y="3556000"/>
          <p14:tracePt t="43437" x="9226550" y="3556000"/>
          <p14:tracePt t="43453" x="9290050" y="3543300"/>
          <p14:tracePt t="43470" x="9366250" y="3530600"/>
          <p14:tracePt t="43487" x="9391650" y="3524250"/>
          <p14:tracePt t="43504" x="9410700" y="3524250"/>
          <p14:tracePt t="43577" x="9417050" y="3517900"/>
          <p14:tracePt t="43625" x="9391650" y="3517900"/>
          <p14:tracePt t="43630" x="9328150" y="3530600"/>
          <p14:tracePt t="43642" x="9232900" y="3536950"/>
          <p14:tracePt t="43654" x="8972550" y="3575050"/>
          <p14:tracePt t="43670" x="8572500" y="3600450"/>
          <p14:tracePt t="43687" x="8204200" y="3657600"/>
          <p14:tracePt t="43704" x="7962900" y="3695700"/>
          <p14:tracePt t="43720" x="7791450" y="3708400"/>
          <p14:tracePt t="43737" x="7689850" y="3721100"/>
          <p14:tracePt t="43753" x="7626350" y="3721100"/>
          <p14:tracePt t="43770" x="7562850" y="3721100"/>
          <p14:tracePt t="43787" x="7493000" y="3721100"/>
          <p14:tracePt t="43804" x="7429500" y="3721100"/>
          <p14:tracePt t="43823" x="7277100" y="3721100"/>
          <p14:tracePt t="43837" x="7175500" y="3721100"/>
          <p14:tracePt t="43854" x="7099300" y="3721100"/>
          <p14:tracePt t="43871" x="7061200" y="3721100"/>
          <p14:tracePt t="43888" x="7048500" y="3721100"/>
          <p14:tracePt t="44078" x="7099300" y="3721100"/>
          <p14:tracePt t="44089" x="7169150" y="3721100"/>
          <p14:tracePt t="44095" x="7289800" y="3721100"/>
          <p14:tracePt t="44110" x="7607300" y="3721100"/>
          <p14:tracePt t="44126" x="7905750" y="3708400"/>
          <p14:tracePt t="44143" x="8140700" y="3670300"/>
          <p14:tracePt t="44160" x="8337550" y="3657600"/>
          <p14:tracePt t="44176" x="8470900" y="3632200"/>
          <p14:tracePt t="44193" x="8528050" y="3625850"/>
          <p14:tracePt t="44210" x="8534400" y="3625850"/>
          <p14:tracePt t="44227" x="8553450" y="3625850"/>
          <p14:tracePt t="44243" x="8559800" y="3625850"/>
          <p14:tracePt t="44261" x="8585200" y="3625850"/>
          <p14:tracePt t="44278" x="8636000" y="3625850"/>
          <p14:tracePt t="44294" x="8705850" y="3625850"/>
          <p14:tracePt t="44310" x="8769350" y="3625850"/>
          <p14:tracePt t="44327" x="8858250" y="3625850"/>
          <p14:tracePt t="44343" x="8934450" y="3632200"/>
          <p14:tracePt t="44360" x="9023350" y="3638550"/>
          <p14:tracePt t="44377" x="9124950" y="3644900"/>
          <p14:tracePt t="44393" x="9213850" y="3663950"/>
          <p14:tracePt t="44410" x="9258300" y="3670300"/>
          <p14:tracePt t="44427" x="9277350" y="3670300"/>
          <p14:tracePt t="44489" x="9258300" y="3670300"/>
          <p14:tracePt t="44498" x="9220200" y="3670300"/>
          <p14:tracePt t="44505" x="9144000" y="3670300"/>
          <p14:tracePt t="44513" x="9061450" y="3670300"/>
          <p14:tracePt t="44527" x="8864600" y="3670300"/>
          <p14:tracePt t="44544" x="8553450" y="3683000"/>
          <p14:tracePt t="44560" x="7988300" y="3765550"/>
          <p14:tracePt t="44577" x="7385050" y="3765550"/>
          <p14:tracePt t="44593" x="6934200" y="3765550"/>
          <p14:tracePt t="44611" x="6781800" y="3765550"/>
          <p14:tracePt t="44627" x="6496050" y="3765550"/>
          <p14:tracePt t="44643" x="6426200" y="3765550"/>
          <p14:tracePt t="44660" x="6407150" y="3765550"/>
          <p14:tracePt t="44677" x="6400800" y="3765550"/>
          <p14:tracePt t="44719" x="6394450" y="3765550"/>
          <p14:tracePt t="44759" x="6394450" y="3759200"/>
          <p14:tracePt t="44767" x="6394450" y="3752850"/>
          <p14:tracePt t="44777" x="6394450" y="3746500"/>
          <p14:tracePt t="44794" x="6394450" y="3733800"/>
          <p14:tracePt t="44810" x="6394450" y="3721100"/>
          <p14:tracePt t="44827" x="6394450" y="3708400"/>
          <p14:tracePt t="44844" x="6419850" y="3676650"/>
          <p14:tracePt t="44861" x="6470650" y="3651250"/>
          <p14:tracePt t="44879" x="6540500" y="3587750"/>
          <p14:tracePt t="44893" x="6572250" y="3575050"/>
          <p14:tracePt t="44910" x="6642100" y="3524250"/>
          <p14:tracePt t="44927" x="6667500" y="3505200"/>
          <p14:tracePt t="44943" x="6692900" y="3479800"/>
          <p14:tracePt t="44960" x="6699250" y="3467100"/>
          <p14:tracePt t="45063" x="6705600" y="3467100"/>
          <p14:tracePt t="45071" x="6705600" y="3473450"/>
          <p14:tracePt t="45083" x="6711950" y="3473450"/>
          <p14:tracePt t="45099" x="6718300" y="3479800"/>
          <p14:tracePt t="45111" x="6718300" y="3486150"/>
          <p14:tracePt t="45207" x="6724650" y="3492500"/>
          <p14:tracePt t="45215" x="6737350" y="3492500"/>
          <p14:tracePt t="45222" x="6756400" y="3511550"/>
          <p14:tracePt t="45232" x="6762750" y="3517900"/>
          <p14:tracePt t="45244" x="6781800" y="3524250"/>
          <p14:tracePt t="45260" x="6832600" y="3543300"/>
          <p14:tracePt t="45277" x="6940550" y="3568700"/>
          <p14:tracePt t="45294" x="7219950" y="3613150"/>
          <p14:tracePt t="45310" x="7486650" y="3638550"/>
          <p14:tracePt t="45327" x="7708900" y="3638550"/>
          <p14:tracePt t="45344" x="7912100" y="3638550"/>
          <p14:tracePt t="45361" x="8121650" y="3638550"/>
          <p14:tracePt t="45378" x="8305800" y="3638550"/>
          <p14:tracePt t="45394" x="8470900" y="3619500"/>
          <p14:tracePt t="45411" x="8604250" y="3581400"/>
          <p14:tracePt t="45428" x="8712200" y="3556000"/>
          <p14:tracePt t="45444" x="8769350" y="3543300"/>
          <p14:tracePt t="45463" x="8832850" y="3524250"/>
          <p14:tracePt t="45472" x="8896350" y="3517900"/>
          <p14:tracePt t="45478" x="8921750" y="3511550"/>
          <p14:tracePt t="45494" x="8978900" y="3505200"/>
          <p14:tracePt t="45511" x="9055100" y="3505200"/>
          <p14:tracePt t="45527" x="9118600" y="3492500"/>
          <p14:tracePt t="45544" x="9144000" y="3486150"/>
          <p14:tracePt t="45561" x="9156700" y="3479800"/>
          <p14:tracePt t="45922" x="9150350" y="3479800"/>
          <p14:tracePt t="45927" x="9118600" y="3479800"/>
          <p14:tracePt t="45938" x="9080500" y="3479800"/>
          <p14:tracePt t="45946" x="9023350" y="3479800"/>
          <p14:tracePt t="45963" x="8896350" y="3492500"/>
          <p14:tracePt t="45979" x="8724900" y="3517900"/>
          <p14:tracePt t="45987" x="8629650" y="3524250"/>
          <p14:tracePt t="45996" x="8534400" y="3543300"/>
          <p14:tracePt t="46012" x="8286750" y="3549650"/>
          <p14:tracePt t="46030" x="8051800" y="3549650"/>
          <p14:tracePt t="46046" x="7778750" y="3549650"/>
          <p14:tracePt t="46063" x="7651750" y="3549650"/>
          <p14:tracePt t="46079" x="7556500" y="3549650"/>
          <p14:tracePt t="46096" x="7493000" y="3549650"/>
          <p14:tracePt t="46112" x="7416800" y="3549650"/>
          <p14:tracePt t="46129" x="7327900" y="3549650"/>
          <p14:tracePt t="46146" x="7251700" y="3549650"/>
          <p14:tracePt t="46163" x="7169150" y="3549650"/>
          <p14:tracePt t="46179" x="7029450" y="3549650"/>
          <p14:tracePt t="46196" x="6883400" y="3549650"/>
          <p14:tracePt t="46213" x="6711950" y="3549650"/>
          <p14:tracePt t="46230" x="6553200" y="3549650"/>
          <p14:tracePt t="46246" x="6426200" y="3549650"/>
          <p14:tracePt t="46263" x="6388100" y="3549650"/>
          <p14:tracePt t="46279" x="6337300" y="3549650"/>
          <p14:tracePt t="46296" x="6299200" y="3549650"/>
          <p14:tracePt t="46313" x="6248400" y="3549650"/>
          <p14:tracePt t="46329" x="6210300" y="3549650"/>
          <p14:tracePt t="46346" x="6172200" y="3549650"/>
          <p14:tracePt t="46363" x="6146800" y="3549650"/>
          <p14:tracePt t="46379" x="6115050" y="3556000"/>
          <p14:tracePt t="46396" x="6089650" y="3556000"/>
          <p14:tracePt t="46413" x="6038850" y="3556000"/>
          <p14:tracePt t="46431" x="5962650" y="3556000"/>
          <p14:tracePt t="46446" x="5899150" y="3556000"/>
          <p14:tracePt t="46463" x="5880100" y="3556000"/>
          <p14:tracePt t="46618" x="5873750" y="3556000"/>
          <p14:tracePt t="46636" x="5873750" y="3549650"/>
          <p14:tracePt t="46642" x="5873750" y="3543300"/>
          <p14:tracePt t="46658" x="5873750" y="3524250"/>
          <p14:tracePt t="46671" x="5873750" y="3517900"/>
          <p14:tracePt t="46760" x="5873750" y="3505200"/>
          <p14:tracePt t="46784" x="5873750" y="3498850"/>
          <p14:tracePt t="46793" x="5873750" y="3492500"/>
          <p14:tracePt t="46809" x="5873750" y="3486150"/>
          <p14:tracePt t="46819" x="5873750" y="3479800"/>
          <p14:tracePt t="47114" x="5873750" y="3486150"/>
          <p14:tracePt t="47123" x="5880100" y="3498850"/>
          <p14:tracePt t="47130" x="5886450" y="3498850"/>
          <p14:tracePt t="47136" x="5892800" y="3505200"/>
          <p14:tracePt t="47153" x="5911850" y="3524250"/>
          <p14:tracePt t="47170" x="5937250" y="3530600"/>
          <p14:tracePt t="47186" x="5962650" y="3556000"/>
          <p14:tracePt t="47203" x="5981700" y="3562350"/>
          <p14:tracePt t="47220" x="6026150" y="3594100"/>
          <p14:tracePt t="47236" x="6076950" y="3625850"/>
          <p14:tracePt t="47253" x="6115050" y="3638550"/>
          <p14:tracePt t="47272" x="6140450" y="3651250"/>
          <p14:tracePt t="47288" x="6191250" y="3657600"/>
          <p14:tracePt t="47304" x="6216650" y="3657600"/>
          <p14:tracePt t="47320" x="6248400" y="3657600"/>
          <p14:tracePt t="47337" x="6286500" y="3657600"/>
          <p14:tracePt t="47353" x="6343650" y="3657600"/>
          <p14:tracePt t="47370" x="6438900" y="3657600"/>
          <p14:tracePt t="47387" x="6534150" y="3657600"/>
          <p14:tracePt t="47404" x="6673850" y="3657600"/>
          <p14:tracePt t="47420" x="6800850" y="3657600"/>
          <p14:tracePt t="47437" x="6915150" y="3657600"/>
          <p14:tracePt t="47455" x="7035800" y="3657600"/>
          <p14:tracePt t="47471" x="7181850" y="3657600"/>
          <p14:tracePt t="47487" x="7289800" y="3657600"/>
          <p14:tracePt t="47503" x="7378700" y="3657600"/>
          <p14:tracePt t="47520" x="7473950" y="3657600"/>
          <p14:tracePt t="47537" x="7569200" y="3657600"/>
          <p14:tracePt t="47554" x="7664450" y="3657600"/>
          <p14:tracePt t="47571" x="7740650" y="3657600"/>
          <p14:tracePt t="47587" x="7842250" y="3670300"/>
          <p14:tracePt t="47604" x="7918450" y="3689350"/>
          <p14:tracePt t="47620" x="7988300" y="3695700"/>
          <p14:tracePt t="47637" x="8064500" y="3695700"/>
          <p14:tracePt t="47655" x="8159750" y="3695700"/>
          <p14:tracePt t="47672" x="8286750" y="3695700"/>
          <p14:tracePt t="47687" x="8350250" y="3695700"/>
          <p14:tracePt t="47704" x="8528050" y="3721100"/>
          <p14:tracePt t="47721" x="8661400" y="3721100"/>
          <p14:tracePt t="47737" x="8801100" y="3721100"/>
          <p14:tracePt t="47754" x="8940800" y="3721100"/>
          <p14:tracePt t="47770" x="9080500" y="3721100"/>
          <p14:tracePt t="47787" x="9194800" y="3721100"/>
          <p14:tracePt t="47804" x="9302750" y="3721100"/>
          <p14:tracePt t="47821" x="9385300" y="3721100"/>
          <p14:tracePt t="47838" x="9493250" y="3721100"/>
          <p14:tracePt t="47854" x="9601200" y="3721100"/>
          <p14:tracePt t="47871" x="9759950" y="3721100"/>
          <p14:tracePt t="47887" x="9880600" y="3721100"/>
          <p14:tracePt t="47904" x="9994900" y="3721100"/>
          <p14:tracePt t="47921" x="10109200" y="3721100"/>
          <p14:tracePt t="47937" x="10210800" y="3708400"/>
          <p14:tracePt t="47954" x="10312400" y="3702050"/>
          <p14:tracePt t="47971" x="10401300" y="3683000"/>
          <p14:tracePt t="47987" x="10458450" y="3670300"/>
          <p14:tracePt t="48004" x="10509250" y="3638550"/>
          <p14:tracePt t="48009" x="10521950" y="3638550"/>
          <p14:tracePt t="48020" x="10547350" y="3625850"/>
          <p14:tracePt t="48037" x="10566400" y="3606800"/>
          <p14:tracePt t="48055" x="10585450" y="3587750"/>
          <p14:tracePt t="48071" x="10598150" y="3575050"/>
          <p14:tracePt t="48087" x="10604500" y="3562350"/>
          <p14:tracePt t="48104" x="10604500" y="3543300"/>
          <p14:tracePt t="48121" x="10610850" y="3530600"/>
          <p14:tracePt t="48137" x="10617200" y="3517900"/>
          <p14:tracePt t="48154" x="10617200" y="3498850"/>
          <p14:tracePt t="48171" x="10617200" y="3492500"/>
          <p14:tracePt t="48188" x="10610850" y="3473450"/>
          <p14:tracePt t="48204" x="10560050" y="3448050"/>
          <p14:tracePt t="48221" x="10502900" y="3422650"/>
          <p14:tracePt t="48238" x="10401300" y="3378200"/>
          <p14:tracePt t="48257" x="10248900" y="3314700"/>
          <p14:tracePt t="48272" x="10140950" y="3282950"/>
          <p14:tracePt t="48288" x="10052050" y="3263900"/>
          <p14:tracePt t="48304" x="9937750" y="3232150"/>
          <p14:tracePt t="48321" x="9804400" y="3187700"/>
          <p14:tracePt t="48338" x="9683750" y="3162300"/>
          <p14:tracePt t="48354" x="9537700" y="3149600"/>
          <p14:tracePt t="48371" x="9366250" y="3136900"/>
          <p14:tracePt t="48388" x="9188450" y="3124200"/>
          <p14:tracePt t="48404" x="9004300" y="3105150"/>
          <p14:tracePt t="48421" x="8807450" y="3105150"/>
          <p14:tracePt t="48438" x="8629650" y="3105150"/>
          <p14:tracePt t="48457" x="8375650" y="3105150"/>
          <p14:tracePt t="48472" x="8286750" y="3105150"/>
          <p14:tracePt t="48488" x="8032750" y="3073400"/>
          <p14:tracePt t="48505" x="7854950" y="3054350"/>
          <p14:tracePt t="48521" x="7626350" y="3016250"/>
          <p14:tracePt t="48538" x="7372350" y="2978150"/>
          <p14:tracePt t="48555" x="7150100" y="2959100"/>
          <p14:tracePt t="48571" x="6972300" y="2933700"/>
          <p14:tracePt t="48588" x="6800850" y="2921000"/>
          <p14:tracePt t="48605" x="6661150" y="2895600"/>
          <p14:tracePt t="48622" x="6553200" y="2882900"/>
          <p14:tracePt t="48638" x="6496050" y="2876550"/>
          <p14:tracePt t="48656" x="6407150" y="2876550"/>
          <p14:tracePt t="48671" x="6388100" y="2876550"/>
          <p14:tracePt t="48688" x="6292850" y="2876550"/>
          <p14:tracePt t="48705" x="6229350" y="2876550"/>
          <p14:tracePt t="48721" x="6121400" y="2876550"/>
          <p14:tracePt t="48738" x="6000750" y="2876550"/>
          <p14:tracePt t="48755" x="5873750" y="2876550"/>
          <p14:tracePt t="48771" x="5759450" y="2876550"/>
          <p14:tracePt t="48788" x="5645150" y="2914650"/>
          <p14:tracePt t="48805" x="5575300" y="2952750"/>
          <p14:tracePt t="48821" x="5524500" y="2984500"/>
          <p14:tracePt t="48838" x="5499100" y="3009900"/>
          <p14:tracePt t="48856" x="5480050" y="3079750"/>
          <p14:tracePt t="48872" x="5480050" y="3098800"/>
          <p14:tracePt t="48888" x="5480050" y="3143250"/>
          <p14:tracePt t="48905" x="5480050" y="3155950"/>
          <p14:tracePt t="48922" x="5480050" y="3168650"/>
          <p14:tracePt t="49004" x="5480050" y="3175000"/>
          <p14:tracePt t="49019" x="5480050" y="3181350"/>
          <p14:tracePt t="49029" x="5480050" y="3187700"/>
          <p14:tracePt t="49038" x="5480050" y="3206750"/>
          <p14:tracePt t="49056" x="5492750" y="3251200"/>
          <p14:tracePt t="49072" x="5549900" y="3302000"/>
          <p14:tracePt t="49088" x="5588000" y="3327400"/>
          <p14:tracePt t="49105" x="5607050" y="3346450"/>
          <p14:tracePt t="49122" x="5638800" y="3365500"/>
          <p14:tracePt t="49139" x="5657850" y="3378200"/>
          <p14:tracePt t="49155" x="5683250" y="3390900"/>
          <p14:tracePt t="49172" x="5695950" y="3403600"/>
          <p14:tracePt t="49189" x="5702300" y="3403600"/>
          <p14:tracePt t="49205" x="5708650" y="3403600"/>
          <p14:tracePt t="50755" x="5715000" y="3416300"/>
          <p14:tracePt t="50761" x="5715000" y="3422650"/>
          <p14:tracePt t="50769" x="5721350" y="3422650"/>
          <p14:tracePt t="50795" x="5727700" y="3429000"/>
          <p14:tracePt t="50873" x="5727700" y="3435350"/>
          <p14:tracePt t="50883" x="5740400" y="3435350"/>
          <p14:tracePt t="50891" x="5765800" y="3435350"/>
          <p14:tracePt t="50901" x="5797550" y="3435350"/>
          <p14:tracePt t="50914" x="5848350" y="3435350"/>
          <p14:tracePt t="50928" x="5905500" y="3435350"/>
          <p14:tracePt t="50945" x="5981700" y="3435350"/>
          <p14:tracePt t="50962" x="6019800" y="3435350"/>
          <p14:tracePt t="50978" x="6038850" y="3435350"/>
          <p14:tracePt t="51690" x="6045200" y="3435350"/>
          <p14:tracePt t="51701" x="6057900" y="3435350"/>
          <p14:tracePt t="51708" x="6076950" y="3435350"/>
          <p14:tracePt t="51717" x="6108700" y="3435350"/>
          <p14:tracePt t="51731" x="6159500" y="3435350"/>
          <p14:tracePt t="51747" x="6305550" y="3403600"/>
          <p14:tracePt t="51764" x="6470650" y="3352800"/>
          <p14:tracePt t="51780" x="6635750" y="3276600"/>
          <p14:tracePt t="51797" x="6769100" y="3181350"/>
          <p14:tracePt t="51814" x="6889750" y="3060700"/>
          <p14:tracePt t="51831" x="6959600" y="2984500"/>
          <p14:tracePt t="51848" x="6978650" y="2946400"/>
          <p14:tracePt t="51864" x="6991350" y="2914650"/>
          <p14:tracePt t="51881" x="6997700" y="2876550"/>
          <p14:tracePt t="51897" x="6997700" y="2863850"/>
          <p14:tracePt t="51914" x="6997700" y="2851150"/>
          <p14:tracePt t="51948" x="6997700" y="2832100"/>
          <p14:tracePt t="52186" x="6997700" y="2813050"/>
          <p14:tracePt t="52212" x="7004050" y="2806700"/>
          <p14:tracePt t="52234" x="7004050" y="2800350"/>
          <p14:tracePt t="52242" x="7010400" y="2794000"/>
          <p14:tracePt t="52307" x="7016750" y="2787650"/>
          <p14:tracePt t="52517" x="7023100" y="2781300"/>
          <p14:tracePt t="52595" x="7023100" y="2774950"/>
          <p14:tracePt t="52612" x="7016750" y="2774950"/>
          <p14:tracePt t="52643" x="7010400" y="2774950"/>
          <p14:tracePt t="52658" x="6997700" y="2774950"/>
          <p14:tracePt t="52778" x="6991350" y="2774950"/>
          <p14:tracePt t="53029" x="6985000" y="2774950"/>
          <p14:tracePt t="53038" x="6965950" y="2781300"/>
          <p14:tracePt t="53046" x="6940550" y="2794000"/>
          <p14:tracePt t="53053" x="6908800" y="2819400"/>
          <p14:tracePt t="53068" x="6788150" y="2876550"/>
          <p14:tracePt t="53085" x="6642100" y="2971800"/>
          <p14:tracePt t="53102" x="6515100" y="3048000"/>
          <p14:tracePt t="53118" x="6445250" y="3105150"/>
          <p14:tracePt t="53135" x="6407150" y="3149600"/>
          <p14:tracePt t="53151" x="6375400" y="3187700"/>
          <p14:tracePt t="53168" x="6356350" y="3225800"/>
          <p14:tracePt t="53186" x="6337300" y="3251200"/>
          <p14:tracePt t="53201" x="6330950" y="3257550"/>
          <p14:tracePt t="53218" x="6324600" y="3263900"/>
          <p14:tracePt t="53235" x="6318250" y="3270250"/>
          <p14:tracePt t="53307" x="6318250" y="3276600"/>
          <p14:tracePt t="53315" x="6318250" y="3282950"/>
          <p14:tracePt t="53330" x="6318250" y="3302000"/>
          <p14:tracePt t="53341" x="6337300" y="3314700"/>
          <p14:tracePt t="53351" x="6375400" y="3333750"/>
          <p14:tracePt t="53368" x="6521450" y="3397250"/>
          <p14:tracePt t="53385" x="6934200" y="3524250"/>
          <p14:tracePt t="53401" x="7200900" y="3575050"/>
          <p14:tracePt t="53418" x="7391400" y="3594100"/>
          <p14:tracePt t="53435" x="7512050" y="3600450"/>
          <p14:tracePt t="53452" x="7524750" y="3600450"/>
          <p14:tracePt t="53468" x="7531100" y="3600450"/>
          <p14:tracePt t="54067" x="7499350" y="3600450"/>
          <p14:tracePt t="54076" x="7454900" y="3600450"/>
          <p14:tracePt t="54082" x="7391400" y="3613150"/>
          <p14:tracePt t="54093" x="7334250" y="3638550"/>
          <p14:tracePt t="54104" x="7270750" y="3657600"/>
          <p14:tracePt t="54121" x="7054850" y="3714750"/>
          <p14:tracePt t="54138" x="6724650" y="3784600"/>
          <p14:tracePt t="54154" x="6604000" y="3822700"/>
          <p14:tracePt t="54171" x="6559550" y="3835400"/>
          <p14:tracePt t="54188" x="6546850" y="3841750"/>
          <p14:tracePt t="54455" x="6540500" y="3841750"/>
          <p14:tracePt t="54494" x="6527800" y="3841750"/>
          <p14:tracePt t="54502" x="6521450" y="3841750"/>
          <p14:tracePt t="54506" x="6508750" y="3841750"/>
          <p14:tracePt t="54518" x="6496050" y="3835400"/>
          <p14:tracePt t="54530" x="6470650" y="3822700"/>
          <p14:tracePt t="54546" x="6457950" y="3810000"/>
          <p14:tracePt t="54563" x="6419850" y="3778250"/>
          <p14:tracePt t="54579" x="6375400" y="3752850"/>
          <p14:tracePt t="54596" x="6343650" y="3740150"/>
          <p14:tracePt t="54613" x="6318250" y="3727450"/>
          <p14:tracePt t="54646" x="6311900" y="3721100"/>
          <p14:tracePt t="54663" x="6305550" y="3721100"/>
          <p14:tracePt t="54772" x="6299200" y="3714750"/>
          <p14:tracePt t="54798" x="6299200" y="3708400"/>
          <p14:tracePt t="55031" x="6292850" y="3689350"/>
          <p14:tracePt t="55035" x="6292850" y="3676650"/>
          <p14:tracePt t="55046" x="6286500" y="3676650"/>
          <p14:tracePt t="55054" x="6280150" y="3670300"/>
          <p14:tracePt t="55070" x="6261100" y="3651250"/>
          <p14:tracePt t="55086" x="6216650" y="3613150"/>
          <p14:tracePt t="55103" x="6070600" y="3549650"/>
          <p14:tracePt t="55120" x="5816600" y="3467100"/>
          <p14:tracePt t="55137" x="5473700" y="3308350"/>
          <p14:tracePt t="55155" x="5168900" y="3219450"/>
          <p14:tracePt t="55170" x="4889500" y="3130550"/>
          <p14:tracePt t="55187" x="4756150" y="3092450"/>
          <p14:tracePt t="55203" x="4648200" y="3060700"/>
          <p14:tracePt t="55220" x="4565650" y="3022600"/>
          <p14:tracePt t="55237" x="4514850" y="3003550"/>
          <p14:tracePt t="55254" x="4451350" y="2984500"/>
          <p14:tracePt t="55270" x="4400550" y="2959100"/>
          <p14:tracePt t="55287" x="4349750" y="2940050"/>
          <p14:tracePt t="55303" x="4311650" y="2927350"/>
          <p14:tracePt t="55320" x="4279900" y="2908300"/>
          <p14:tracePt t="55337" x="4235450" y="2889250"/>
          <p14:tracePt t="55354" x="4210050" y="2863850"/>
          <p14:tracePt t="55370" x="4184650" y="2851150"/>
          <p14:tracePt t="55387" x="4171950" y="2832100"/>
          <p14:tracePt t="55459" x="4165600" y="2832100"/>
          <p14:tracePt t="55468" x="4165600" y="2819400"/>
          <p14:tracePt t="55483" x="4165600" y="2800350"/>
          <p14:tracePt t="55500" x="4171950" y="2787650"/>
          <p14:tracePt t="55509" x="4203700" y="2781300"/>
          <p14:tracePt t="55520" x="4241800" y="2755900"/>
          <p14:tracePt t="55537" x="4349750" y="2717800"/>
          <p14:tracePt t="55544" x="4400550" y="2686050"/>
          <p14:tracePt t="55555" x="4464050" y="2641600"/>
          <p14:tracePt t="55571" x="4572000" y="2590800"/>
          <p14:tracePt t="55587" x="4660900" y="2533650"/>
          <p14:tracePt t="55603" x="4679950" y="2514600"/>
          <p14:tracePt t="55620" x="4692650" y="2501900"/>
          <p14:tracePt t="55637" x="4699000" y="2495550"/>
          <p14:tracePt t="55670" x="4705350" y="2489200"/>
          <p14:tracePt t="56663" x="4711700" y="2489200"/>
          <p14:tracePt t="56671" x="4730750" y="2508250"/>
          <p14:tracePt t="56680" x="4743450" y="2514600"/>
          <p14:tracePt t="56697" x="4768850" y="2540000"/>
          <p14:tracePt t="56713" x="4826000" y="2578100"/>
          <p14:tracePt t="56730" x="4933950" y="2654300"/>
          <p14:tracePt t="56747" x="5060950" y="2743200"/>
          <p14:tracePt t="56764" x="5213350" y="2857500"/>
          <p14:tracePt t="56781" x="5327650" y="2933700"/>
          <p14:tracePt t="56797" x="5391150" y="2984500"/>
          <p14:tracePt t="56814" x="5416550" y="3003550"/>
          <p14:tracePt t="56949" x="5422900" y="3003550"/>
          <p14:tracePt t="56991" x="5416550" y="3003550"/>
          <p14:tracePt t="56999" x="5410200" y="3003550"/>
          <p14:tracePt t="57023" x="5403850" y="3009900"/>
          <p14:tracePt t="57324" x="5397500" y="3009900"/>
          <p14:tracePt t="57336" x="5391150" y="3009900"/>
          <p14:tracePt t="57340" x="5372100" y="3009900"/>
          <p14:tracePt t="57352" x="5365750" y="3009900"/>
          <p14:tracePt t="57365" x="5308600" y="3009900"/>
          <p14:tracePt t="57382" x="5187950" y="3009900"/>
          <p14:tracePt t="57398" x="5048250" y="3054350"/>
          <p14:tracePt t="57415" x="4914900" y="3117850"/>
          <p14:tracePt t="57431" x="4768850" y="3194050"/>
          <p14:tracePt t="57448" x="4622800" y="3302000"/>
          <p14:tracePt t="57465" x="4457700" y="3435350"/>
          <p14:tracePt t="57481" x="4330700" y="3562350"/>
          <p14:tracePt t="57498" x="4222750" y="3689350"/>
          <p14:tracePt t="57515" x="4108450" y="3810000"/>
          <p14:tracePt t="57531" x="3994150" y="3987800"/>
          <p14:tracePt t="57548" x="3937000" y="4070350"/>
          <p14:tracePt t="57565" x="3905250" y="4133850"/>
          <p14:tracePt t="57573" x="3873500" y="4171950"/>
          <p14:tracePt t="57582" x="3848100" y="4210050"/>
          <p14:tracePt t="57598" x="3797300" y="4254500"/>
          <p14:tracePt t="57615" x="3683000" y="4324350"/>
          <p14:tracePt t="57631" x="3562350" y="4368800"/>
          <p14:tracePt t="57648" x="3435350" y="4419600"/>
          <p14:tracePt t="57665" x="3302000" y="4476750"/>
          <p14:tracePt t="57681" x="3149600" y="4521200"/>
          <p14:tracePt t="57698" x="3009900" y="4527550"/>
          <p14:tracePt t="57715" x="2806700" y="4540250"/>
          <p14:tracePt t="57731" x="2686050" y="4527550"/>
          <p14:tracePt t="57748" x="2622550" y="4514850"/>
          <p14:tracePt t="57765" x="2546350" y="4476750"/>
          <p14:tracePt t="57781" x="2495550" y="4457700"/>
          <p14:tracePt t="57799" x="2413000" y="4438650"/>
          <p14:tracePt t="57815" x="2336800" y="4419600"/>
          <p14:tracePt t="57832" x="2266950" y="4413250"/>
          <p14:tracePt t="57849" x="2222500" y="4406900"/>
          <p14:tracePt t="57865" x="2203450" y="4400550"/>
          <p14:tracePt t="57882" x="2184400" y="4387850"/>
          <p14:tracePt t="57917" x="2165350" y="4368800"/>
          <p14:tracePt t="57932" x="2152650" y="4349750"/>
          <p14:tracePt t="57949" x="2133600" y="4330700"/>
          <p14:tracePt t="57965" x="2101850" y="4298950"/>
          <p14:tracePt t="57982" x="2044700" y="4267200"/>
          <p14:tracePt t="57999" x="1949450" y="4229100"/>
          <p14:tracePt t="58015" x="1854200" y="4184650"/>
          <p14:tracePt t="58032" x="1765300" y="4159250"/>
          <p14:tracePt t="58049" x="1701800" y="4140200"/>
          <p14:tracePt t="58065" x="1682750" y="4127500"/>
          <p14:tracePt t="58176" x="1676400" y="4127500"/>
          <p14:tracePt t="58245" x="1670050" y="4127500"/>
          <p14:tracePt t="58277" x="1670050" y="4133850"/>
          <p14:tracePt t="58287" x="1670050" y="4140200"/>
          <p14:tracePt t="58293" x="1670050" y="4146550"/>
          <p14:tracePt t="58303" x="1670050" y="4152900"/>
          <p14:tracePt t="58316" x="1701800" y="4171950"/>
          <p14:tracePt t="58332" x="1739900" y="4191000"/>
          <p14:tracePt t="58349" x="1797050" y="4203700"/>
          <p14:tracePt t="58366" x="1854200" y="4216400"/>
          <p14:tracePt t="58382" x="1930400" y="4241800"/>
          <p14:tracePt t="58399" x="2012950" y="4248150"/>
          <p14:tracePt t="58416" x="2070100" y="4254500"/>
          <p14:tracePt t="58432" x="2120900" y="4260850"/>
          <p14:tracePt t="58449" x="2171700" y="4260850"/>
          <p14:tracePt t="58466" x="2222500" y="4260850"/>
          <p14:tracePt t="58482" x="2266950" y="4273550"/>
          <p14:tracePt t="58500" x="2368550" y="4286250"/>
          <p14:tracePt t="58516" x="2444750" y="4292600"/>
          <p14:tracePt t="58533" x="2540000" y="4311650"/>
          <p14:tracePt t="58549" x="2673350" y="4324350"/>
          <p14:tracePt t="58566" x="2787650" y="4330700"/>
          <p14:tracePt t="58583" x="2921000" y="4349750"/>
          <p14:tracePt t="58590" x="2984500" y="4349750"/>
          <p14:tracePt t="58599" x="3028950" y="4349750"/>
          <p14:tracePt t="58616" x="3124200" y="4349750"/>
          <p14:tracePt t="58633" x="3200400" y="4349750"/>
          <p14:tracePt t="58649" x="3263900" y="4349750"/>
          <p14:tracePt t="58666" x="3314700" y="4349750"/>
          <p14:tracePt t="58683" x="3359150" y="4343400"/>
          <p14:tracePt t="58701" x="3416300" y="4324350"/>
          <p14:tracePt t="58716" x="3441700" y="4318000"/>
          <p14:tracePt t="58732" x="3467100" y="4318000"/>
          <p14:tracePt t="58749" x="3505200" y="4305300"/>
          <p14:tracePt t="58766" x="3530600" y="4292600"/>
          <p14:tracePt t="58782" x="3581400" y="4279900"/>
          <p14:tracePt t="58799" x="3619500" y="4279900"/>
          <p14:tracePt t="58816" x="3683000" y="4267200"/>
          <p14:tracePt t="58832" x="3721100" y="4267200"/>
          <p14:tracePt t="58849" x="3746500" y="4267200"/>
          <p14:tracePt t="58866" x="3778250" y="4260850"/>
          <p14:tracePt t="58883" x="3797300" y="4254500"/>
          <p14:tracePt t="58900" x="3816350" y="4248150"/>
          <p14:tracePt t="58916" x="3841750" y="4235450"/>
          <p14:tracePt t="58933" x="3873500" y="4216400"/>
          <p14:tracePt t="58950" x="3892550" y="4210050"/>
          <p14:tracePt t="58966" x="3911600" y="4191000"/>
          <p14:tracePt t="58983" x="3943350" y="4165600"/>
          <p14:tracePt t="58999" x="3968750" y="4146550"/>
          <p14:tracePt t="59016" x="4006850" y="4114800"/>
          <p14:tracePt t="59033" x="4051300" y="4070350"/>
          <p14:tracePt t="59050" x="4083050" y="4025900"/>
          <p14:tracePt t="59066" x="4095750" y="3987800"/>
          <p14:tracePt t="59083" x="4108450" y="3937000"/>
          <p14:tracePt t="59087" x="4114800" y="3930650"/>
          <p14:tracePt t="59100" x="4114800" y="3911600"/>
          <p14:tracePt t="59117" x="4121150" y="3860800"/>
          <p14:tracePt t="59133" x="4121150" y="3835400"/>
          <p14:tracePt t="59150" x="4121150" y="3797300"/>
          <p14:tracePt t="59166" x="4095750" y="3765550"/>
          <p14:tracePt t="59183" x="4051300" y="3733800"/>
          <p14:tracePt t="59199" x="3994150" y="3702050"/>
          <p14:tracePt t="59216" x="3879850" y="3657600"/>
          <p14:tracePt t="59233" x="3759200" y="3619500"/>
          <p14:tracePt t="59250" x="3625850" y="3568700"/>
          <p14:tracePt t="59266" x="3505200" y="3536950"/>
          <p14:tracePt t="59283" x="3371850" y="3498850"/>
          <p14:tracePt t="59300" x="3257550" y="3479800"/>
          <p14:tracePt t="59316" x="3136900" y="3460750"/>
          <p14:tracePt t="59333" x="2965450" y="3441700"/>
          <p14:tracePt t="59350" x="2838450" y="3441700"/>
          <p14:tracePt t="59367" x="2724150" y="3441700"/>
          <p14:tracePt t="59383" x="2603500" y="3441700"/>
          <p14:tracePt t="59400" x="2508250" y="3441700"/>
          <p14:tracePt t="59416" x="2425700" y="3441700"/>
          <p14:tracePt t="59433" x="2336800" y="3441700"/>
          <p14:tracePt t="59450" x="2260600" y="3441700"/>
          <p14:tracePt t="59466" x="2184400" y="3441700"/>
          <p14:tracePt t="59484" x="2120900" y="3441700"/>
          <p14:tracePt t="59501" x="2051050" y="3448050"/>
          <p14:tracePt t="59516" x="2012950" y="3460750"/>
          <p14:tracePt t="59533" x="1968500" y="3479800"/>
          <p14:tracePt t="59550" x="1936750" y="3498850"/>
          <p14:tracePt t="59566" x="1892300" y="3530600"/>
          <p14:tracePt t="59583" x="1854200" y="3556000"/>
          <p14:tracePt t="59600" x="1809750" y="3594100"/>
          <p14:tracePt t="59617" x="1784350" y="3619500"/>
          <p14:tracePt t="59633" x="1778000" y="3632200"/>
          <p14:tracePt t="59659" x="1733550" y="3676650"/>
          <p14:tracePt t="59667" x="1720850" y="3695700"/>
          <p14:tracePt t="59683" x="1695450" y="3714750"/>
          <p14:tracePt t="59702" x="1670050" y="3740150"/>
          <p14:tracePt t="59717" x="1663700" y="3771900"/>
          <p14:tracePt t="59733" x="1651000" y="3790950"/>
          <p14:tracePt t="59750" x="1651000" y="3803650"/>
          <p14:tracePt t="59766" x="1644650" y="3829050"/>
          <p14:tracePt t="59783" x="1638300" y="3860800"/>
          <p14:tracePt t="59800" x="1638300" y="3886200"/>
          <p14:tracePt t="59817" x="1638300" y="3924300"/>
          <p14:tracePt t="59834" x="1638300" y="3956050"/>
          <p14:tracePt t="59850" x="1638300" y="3968750"/>
          <p14:tracePt t="59867" x="1644650" y="3987800"/>
          <p14:tracePt t="59884" x="1657350" y="4006850"/>
          <p14:tracePt t="59900" x="1670050" y="4025900"/>
          <p14:tracePt t="59917" x="1682750" y="4038600"/>
          <p14:tracePt t="59934" x="1701800" y="4044950"/>
          <p14:tracePt t="59951" x="1714500" y="4064000"/>
          <p14:tracePt t="59967" x="1733550" y="4076700"/>
          <p14:tracePt t="59983" x="1758950" y="4083050"/>
          <p14:tracePt t="60001" x="1771650" y="4089400"/>
          <p14:tracePt t="60017" x="1778000" y="4095750"/>
          <p14:tracePt t="60034" x="1797050" y="4102100"/>
          <p14:tracePt t="60051" x="1822450" y="4102100"/>
          <p14:tracePt t="60067" x="1822450" y="4108450"/>
          <p14:tracePt t="60084" x="1841500" y="4114800"/>
          <p14:tracePt t="60101" x="1847850" y="4121150"/>
          <p14:tracePt t="60109" x="1866900" y="4121150"/>
          <p14:tracePt t="60117" x="1892300" y="4127500"/>
          <p14:tracePt t="60134" x="1924050" y="4127500"/>
          <p14:tracePt t="60150" x="1955800" y="4127500"/>
          <p14:tracePt t="60167" x="2006600" y="4140200"/>
          <p14:tracePt t="60184" x="2057400" y="4146550"/>
          <p14:tracePt t="60200" x="2171700" y="4152900"/>
          <p14:tracePt t="60217" x="2298700" y="4178300"/>
          <p14:tracePt t="60234" x="2457450" y="4191000"/>
          <p14:tracePt t="60251" x="2628900" y="4229100"/>
          <p14:tracePt t="60267" x="2781300" y="4235450"/>
          <p14:tracePt t="60284" x="2876550" y="4241800"/>
          <p14:tracePt t="60300" x="2933700" y="4241800"/>
          <p14:tracePt t="60317" x="2946400" y="4241800"/>
          <p14:tracePt t="60334" x="2952750" y="4241800"/>
          <p14:tracePt t="60390" x="2959100" y="4241800"/>
          <p14:tracePt t="60401" x="2971800" y="4241800"/>
          <p14:tracePt t="60410" x="2978150" y="4241800"/>
          <p14:tracePt t="60417" x="3003550" y="4241800"/>
          <p14:tracePt t="60434" x="3041650" y="4241800"/>
          <p14:tracePt t="60451" x="3111500" y="4241800"/>
          <p14:tracePt t="60467" x="3206750" y="4229100"/>
          <p14:tracePt t="60484" x="3327400" y="4222750"/>
          <p14:tracePt t="60502" x="3486150" y="4222750"/>
          <p14:tracePt t="60518" x="3740150" y="4216400"/>
          <p14:tracePt t="60534" x="3930650" y="4203700"/>
          <p14:tracePt t="60551" x="4070350" y="4191000"/>
          <p14:tracePt t="60567" x="4178300" y="4191000"/>
          <p14:tracePt t="60584" x="4279900" y="4191000"/>
          <p14:tracePt t="60601" x="4387850" y="4191000"/>
          <p14:tracePt t="60606" x="4419600" y="4191000"/>
          <p14:tracePt t="60617" x="4464050" y="4191000"/>
          <p14:tracePt t="60634" x="4540250" y="4191000"/>
          <p14:tracePt t="60651" x="4597400" y="4191000"/>
          <p14:tracePt t="60668" x="4654550" y="4191000"/>
          <p14:tracePt t="60686" x="4692650" y="4191000"/>
          <p14:tracePt t="60701" x="4743450" y="4191000"/>
          <p14:tracePt t="60718" x="4826000" y="4191000"/>
          <p14:tracePt t="60734" x="4895850" y="4191000"/>
          <p14:tracePt t="60751" x="4991100" y="4191000"/>
          <p14:tracePt t="60767" x="5105400" y="4191000"/>
          <p14:tracePt t="60784" x="5232400" y="4191000"/>
          <p14:tracePt t="60801" x="5384800" y="4191000"/>
          <p14:tracePt t="60818" x="5511800" y="4191000"/>
          <p14:tracePt t="60834" x="5657850" y="4171950"/>
          <p14:tracePt t="60851" x="5810250" y="4165600"/>
          <p14:tracePt t="60869" x="5969000" y="4165600"/>
          <p14:tracePt t="60886" x="6057900" y="4165600"/>
          <p14:tracePt t="60901" x="6089650" y="4165600"/>
          <p14:tracePt t="60918" x="6197600" y="4165600"/>
          <p14:tracePt t="60934" x="6305550" y="4165600"/>
          <p14:tracePt t="60951" x="6419850" y="4165600"/>
          <p14:tracePt t="60968" x="6534150" y="4178300"/>
          <p14:tracePt t="60985" x="6623050" y="4197350"/>
          <p14:tracePt t="61001" x="6718300" y="4216400"/>
          <p14:tracePt t="61018" x="6826250" y="4229100"/>
          <p14:tracePt t="61035" x="6927850" y="4229100"/>
          <p14:tracePt t="61051" x="7023100" y="4229100"/>
          <p14:tracePt t="61069" x="7086600" y="4229100"/>
          <p14:tracePt t="61086" x="7162800" y="4222750"/>
          <p14:tracePt t="61102" x="7188200" y="4222750"/>
          <p14:tracePt t="61110" x="7251700" y="4222750"/>
          <p14:tracePt t="61118" x="7296150" y="4222750"/>
          <p14:tracePt t="61134" x="7397750" y="4222750"/>
          <p14:tracePt t="61151" x="7473950" y="4222750"/>
          <p14:tracePt t="61168" x="7575550" y="4222750"/>
          <p14:tracePt t="61184" x="7651750" y="4222750"/>
          <p14:tracePt t="61201" x="7721600" y="4222750"/>
          <p14:tracePt t="61218" x="7810500" y="4222750"/>
          <p14:tracePt t="61235" x="7899400" y="4222750"/>
          <p14:tracePt t="61251" x="7975600" y="4222750"/>
          <p14:tracePt t="61268" x="8058150" y="4222750"/>
          <p14:tracePt t="61285" x="8159750" y="4222750"/>
          <p14:tracePt t="61301" x="8197850" y="4222750"/>
          <p14:tracePt t="61318" x="8223250" y="4222750"/>
          <p14:tracePt t="61335" x="8248650" y="4222750"/>
          <p14:tracePt t="61351" x="8267700" y="4222750"/>
          <p14:tracePt t="61368" x="8299450" y="4222750"/>
          <p14:tracePt t="61385" x="8324850" y="4222750"/>
          <p14:tracePt t="61401" x="8369300" y="4222750"/>
          <p14:tracePt t="61418" x="8413750" y="4222750"/>
          <p14:tracePt t="61435" x="8458200" y="4222750"/>
          <p14:tracePt t="61451" x="8496300" y="4222750"/>
          <p14:tracePt t="61468" x="8509000" y="4222750"/>
          <p14:tracePt t="61486" x="8534400" y="4222750"/>
          <p14:tracePt t="61501" x="8547100" y="4222750"/>
          <p14:tracePt t="61535" x="8553450" y="4222750"/>
          <p14:tracePt t="61578" x="8559800" y="4222750"/>
          <p14:tracePt t="61585" x="8566150" y="4222750"/>
          <p14:tracePt t="61592" x="8572500" y="4222750"/>
          <p14:tracePt t="61601" x="8585200" y="4222750"/>
          <p14:tracePt t="61618" x="8610600" y="4222750"/>
          <p14:tracePt t="61635" x="8648700" y="4222750"/>
          <p14:tracePt t="61652" x="8686800" y="4222750"/>
          <p14:tracePt t="61669" x="8705850" y="4222750"/>
          <p14:tracePt t="61686" x="8743950" y="4222750"/>
          <p14:tracePt t="61702" x="8769350" y="4222750"/>
          <p14:tracePt t="61718" x="8794750" y="4222750"/>
          <p14:tracePt t="61735" x="8826500" y="4222750"/>
          <p14:tracePt t="61752" x="8870950" y="4222750"/>
          <p14:tracePt t="61768" x="8896350" y="4222750"/>
          <p14:tracePt t="61785" x="8928100" y="4222750"/>
          <p14:tracePt t="61802" x="8972550" y="4222750"/>
          <p14:tracePt t="61818" x="9029700" y="4222750"/>
          <p14:tracePt t="61835" x="9067800" y="4222750"/>
          <p14:tracePt t="61852" x="9099550" y="4222750"/>
          <p14:tracePt t="61871" x="9131300" y="4222750"/>
          <p14:tracePt t="61885" x="9150350" y="4222750"/>
          <p14:tracePt t="61902" x="9163050" y="4222750"/>
          <p14:tracePt t="61919" x="9169400" y="4222750"/>
          <p14:tracePt t="61959" x="9169400" y="4216400"/>
          <p14:tracePt t="61970" x="9175750" y="4216400"/>
          <p14:tracePt t="61993" x="9182100" y="4216400"/>
          <p14:tracePt t="62031" x="9188450" y="4216400"/>
          <p14:tracePt t="62890" x="9194800" y="4210050"/>
          <p14:tracePt t="62930" x="9194800" y="4203700"/>
          <p14:tracePt t="62962" x="9182100" y="4203700"/>
          <p14:tracePt t="62969" x="9150350" y="4203700"/>
          <p14:tracePt t="62982" x="9118600" y="4203700"/>
          <p14:tracePt t="62998" x="8966200" y="4216400"/>
          <p14:tracePt t="63014" x="8775700" y="4241800"/>
          <p14:tracePt t="63031" x="8540750" y="4241800"/>
          <p14:tracePt t="63048" x="8261350" y="4241800"/>
          <p14:tracePt t="63064" x="8058150" y="4254500"/>
          <p14:tracePt t="63081" x="7918450" y="4279900"/>
          <p14:tracePt t="63098" x="7829550" y="4286250"/>
          <p14:tracePt t="63115" x="7804150" y="4292600"/>
          <p14:tracePt t="63145" x="7797800" y="4292600"/>
          <p14:tracePt t="63159" x="7785100" y="4292600"/>
          <p14:tracePt t="63170" x="7772400" y="4292600"/>
          <p14:tracePt t="63181" x="7740650" y="4292600"/>
          <p14:tracePt t="63198" x="7683500" y="4292600"/>
          <p14:tracePt t="63214" x="7600950" y="4292600"/>
          <p14:tracePt t="63231" x="7556500" y="4292600"/>
          <p14:tracePt t="63248" x="7518400" y="4292600"/>
          <p14:tracePt t="63265" x="7486650" y="4292600"/>
          <p14:tracePt t="63281" x="7448550" y="4292600"/>
          <p14:tracePt t="63298" x="7397750" y="4292600"/>
          <p14:tracePt t="63315" x="7346950" y="4292600"/>
          <p14:tracePt t="63331" x="7327900" y="4292600"/>
          <p14:tracePt t="63348" x="7321550" y="4292600"/>
          <p14:tracePt t="63365" x="7315200" y="4292600"/>
          <p14:tracePt t="63399" x="7302500" y="4292600"/>
          <p14:tracePt t="63415" x="7283450" y="4286250"/>
          <p14:tracePt t="63431" x="7264400" y="4279900"/>
          <p14:tracePt t="63448" x="7239000" y="4279900"/>
          <p14:tracePt t="63465" x="7219950" y="4273550"/>
          <p14:tracePt t="63482" x="7194550" y="4254500"/>
          <p14:tracePt t="63498" x="7181850" y="4248150"/>
          <p14:tracePt t="63532" x="7175500" y="4248150"/>
          <p14:tracePt t="64075" x="7169150" y="4248150"/>
          <p14:tracePt t="64091" x="7162800" y="4241800"/>
          <p14:tracePt t="64097" x="7156450" y="4235450"/>
          <p14:tracePt t="64105" x="7150100" y="4229100"/>
          <p14:tracePt t="64116" x="7143750" y="4229100"/>
          <p14:tracePt t="64133" x="7124700" y="4222750"/>
          <p14:tracePt t="64150" x="7086600" y="4210050"/>
          <p14:tracePt t="64166" x="7080250" y="4210050"/>
          <p14:tracePt t="64368" x="7080250" y="4222750"/>
          <p14:tracePt t="65225" x="7099300" y="4229100"/>
          <p14:tracePt t="65235" x="7162800" y="4229100"/>
          <p14:tracePt t="65243" x="7245350" y="4229100"/>
          <p14:tracePt t="65251" x="7340600" y="4229100"/>
          <p14:tracePt t="65265" x="7600950" y="4229100"/>
          <p14:tracePt t="65282" x="7924800" y="4229100"/>
          <p14:tracePt t="65299" x="8420100" y="4229100"/>
          <p14:tracePt t="65315" x="8877300" y="4229100"/>
          <p14:tracePt t="65332" x="9144000" y="4229100"/>
          <p14:tracePt t="65349" x="9302750" y="4216400"/>
          <p14:tracePt t="65365" x="9359900" y="4210050"/>
          <p14:tracePt t="65382" x="9366250" y="4210050"/>
          <p14:tracePt t="65640" x="9366250" y="4216400"/>
          <p14:tracePt t="65665" x="9378950" y="4229100"/>
          <p14:tracePt t="68298" x="9385300" y="4229100"/>
          <p14:tracePt t="68305" x="9385300" y="4222750"/>
          <p14:tracePt t="68314" x="9372600" y="4216400"/>
          <p14:tracePt t="68330" x="9366250" y="4210050"/>
          <p14:tracePt t="68452" x="9359900" y="4210050"/>
          <p14:tracePt t="68466" x="9353550" y="4203700"/>
          <p14:tracePt t="69226" x="9347200" y="4197350"/>
          <p14:tracePt t="69244" x="9340850" y="4197350"/>
          <p14:tracePt t="69260" x="9334500" y="4191000"/>
          <p14:tracePt t="69290" x="9328150" y="4184650"/>
          <p14:tracePt t="69402" x="9321800" y="4184650"/>
          <p14:tracePt t="69417" x="9315450" y="4184650"/>
          <p14:tracePt t="69427" x="9309100" y="4191000"/>
          <p14:tracePt t="69771" x="9302750" y="4197350"/>
          <p14:tracePt t="69786" x="9290050" y="4197350"/>
          <p14:tracePt t="69794" x="9264650" y="4197350"/>
          <p14:tracePt t="69801" x="9251950" y="4197350"/>
          <p14:tracePt t="69811" x="9239250" y="4197350"/>
          <p14:tracePt t="69828" x="9226550" y="4203700"/>
          <p14:tracePt t="69844" x="9194800" y="4222750"/>
          <p14:tracePt t="69861" x="9182100" y="4235450"/>
          <p14:tracePt t="69878" x="9137650" y="4267200"/>
          <p14:tracePt t="69895" x="9061450" y="4343400"/>
          <p14:tracePt t="69911" x="8940800" y="4476750"/>
          <p14:tracePt t="69930" x="8820150" y="4616450"/>
          <p14:tracePt t="69947" x="8572500" y="4857750"/>
          <p14:tracePt t="69961" x="8356600" y="5010150"/>
          <p14:tracePt t="69978" x="8020050" y="5187950"/>
          <p14:tracePt t="69994" x="7651750" y="5372100"/>
          <p14:tracePt t="70011" x="7289800" y="5518150"/>
          <p14:tracePt t="70028" x="6946900" y="5670550"/>
          <p14:tracePt t="70044" x="6629400" y="5784850"/>
          <p14:tracePt t="70061" x="6356350" y="5886450"/>
          <p14:tracePt t="70078" x="6159500" y="5943600"/>
          <p14:tracePt t="70095" x="6007100" y="5994400"/>
          <p14:tracePt t="70112" x="5873750" y="6032500"/>
          <p14:tracePt t="70129" x="5740400" y="6070600"/>
          <p14:tracePt t="70148" x="5543550" y="6134100"/>
          <p14:tracePt t="70162" x="5429250" y="6165850"/>
          <p14:tracePt t="70178" x="5346700" y="6203950"/>
          <p14:tracePt t="70195" x="5289550" y="6229350"/>
          <p14:tracePt t="70212" x="5245100" y="6248400"/>
          <p14:tracePt t="70228" x="5181600" y="6261100"/>
          <p14:tracePt t="70245" x="5124450" y="6280150"/>
          <p14:tracePt t="70262" x="5067300" y="6286500"/>
          <p14:tracePt t="70278" x="5016500" y="6292850"/>
          <p14:tracePt t="70295" x="4972050" y="6299200"/>
          <p14:tracePt t="70312" x="4933950" y="6311900"/>
          <p14:tracePt t="70329" x="4902200" y="6311900"/>
          <p14:tracePt t="70347" x="4845050" y="6311900"/>
          <p14:tracePt t="70362" x="4813300" y="6311900"/>
          <p14:tracePt t="70378" x="4794250" y="6311900"/>
          <p14:tracePt t="70395" x="4768850" y="6318250"/>
          <p14:tracePt t="70412" x="4749800" y="6318250"/>
          <p14:tracePt t="70428" x="4711700" y="6318250"/>
          <p14:tracePt t="70445" x="4692650" y="6318250"/>
          <p14:tracePt t="70462" x="4667250" y="6318250"/>
          <p14:tracePt t="70478" x="4648200" y="6318250"/>
          <p14:tracePt t="70495" x="4610100" y="6324600"/>
          <p14:tracePt t="70512" x="4572000" y="6324600"/>
          <p14:tracePt t="70529" x="4521200" y="6324600"/>
          <p14:tracePt t="70545" x="4451350" y="6324600"/>
          <p14:tracePt t="70562" x="4394200" y="6324600"/>
          <p14:tracePt t="70579" x="4318000" y="6305550"/>
          <p14:tracePt t="70595" x="4267200" y="6292850"/>
          <p14:tracePt t="70612" x="4222750" y="6273800"/>
          <p14:tracePt t="70628" x="4171950" y="6261100"/>
          <p14:tracePt t="70645" x="4133850" y="6242050"/>
          <p14:tracePt t="70662" x="4108450" y="6229350"/>
          <p14:tracePt t="70678" x="4064000" y="6216650"/>
          <p14:tracePt t="70695" x="4051300" y="6216650"/>
          <p14:tracePt t="70700" x="4044950" y="6216650"/>
          <p14:tracePt t="70712" x="4038600" y="6216650"/>
          <p14:tracePt t="70746" x="4032250" y="6216650"/>
          <p14:tracePt t="70766" x="4025900" y="6216650"/>
          <p14:tracePt t="70990" x="4013200" y="6216650"/>
          <p14:tracePt t="72006" x="3987800" y="6210300"/>
          <p14:tracePt t="72013" x="3975100" y="6203950"/>
          <p14:tracePt t="72021" x="3949700" y="6191250"/>
          <p14:tracePt t="72029" x="3943350" y="6184900"/>
          <p14:tracePt t="72046" x="3905250" y="6178550"/>
          <p14:tracePt t="72063" x="3886200" y="6172200"/>
          <p14:tracePt t="72079" x="3860800" y="6165850"/>
          <p14:tracePt t="72096" x="3835400" y="6159500"/>
          <p14:tracePt t="72113" x="3810000" y="6153150"/>
          <p14:tracePt t="72131" x="3797300" y="6146800"/>
          <p14:tracePt t="72301" x="3790950" y="6146800"/>
          <p14:tracePt t="72349" x="3784600" y="6146800"/>
          <p14:tracePt t="73532" x="3778250" y="6134100"/>
          <p14:tracePt t="73556" x="3778250" y="6127750"/>
          <p14:tracePt t="73574" x="3778250" y="6121400"/>
          <p14:tracePt t="73582" x="3778250" y="6115050"/>
          <p14:tracePt t="73598" x="3778250" y="6108700"/>
          <p14:tracePt t="73606" x="3778250" y="6102350"/>
          <p14:tracePt t="73623" x="3784600" y="6096000"/>
          <p14:tracePt t="73656" x="3784600" y="6089650"/>
          <p14:tracePt t="73694" x="3790950" y="6089650"/>
          <p14:tracePt t="73797" x="3790950" y="6083300"/>
          <p14:tracePt t="73812" x="3790950" y="6070600"/>
          <p14:tracePt t="73838" x="3797300" y="6057900"/>
          <p14:tracePt t="73846" x="3797300" y="6038850"/>
          <p14:tracePt t="73856" x="3803650" y="6032500"/>
          <p14:tracePt t="73873" x="3816350" y="5988050"/>
          <p14:tracePt t="73889" x="3829050" y="5937250"/>
          <p14:tracePt t="73907" x="3854450" y="5822950"/>
          <p14:tracePt t="73922" x="3867150" y="5765800"/>
          <p14:tracePt t="73939" x="3886200" y="5715000"/>
          <p14:tracePt t="73956" x="3892550" y="5695950"/>
          <p14:tracePt t="73973" x="3898900" y="5676900"/>
          <p14:tracePt t="73990" x="3898900" y="5670550"/>
          <p14:tracePt t="74006" x="3898900" y="5657850"/>
          <p14:tracePt t="74119" x="3905250" y="5651500"/>
          <p14:tracePt t="74128" x="3911600" y="5651500"/>
          <p14:tracePt t="74134" x="3924300" y="5670550"/>
          <p14:tracePt t="74140" x="3924300" y="5683250"/>
          <p14:tracePt t="74156" x="3943350" y="5734050"/>
          <p14:tracePt t="74173" x="3968750" y="5784850"/>
          <p14:tracePt t="74190" x="3987800" y="5842000"/>
          <p14:tracePt t="74206" x="4013200" y="5892800"/>
          <p14:tracePt t="74223" x="4032250" y="5930900"/>
          <p14:tracePt t="74229" x="4032250" y="5937250"/>
          <p14:tracePt t="74240" x="4038600" y="5937250"/>
          <p14:tracePt t="74256" x="4038600" y="5949950"/>
          <p14:tracePt t="74273" x="4044950" y="5956300"/>
          <p14:tracePt t="74367" x="4044950" y="5962650"/>
          <p14:tracePt t="74374" x="4044950" y="5969000"/>
          <p14:tracePt t="74391" x="4044950" y="5988050"/>
          <p14:tracePt t="74398" x="4051300" y="5988050"/>
          <p14:tracePt t="74406" x="4064000" y="5994400"/>
          <p14:tracePt t="74423" x="4095750" y="6000750"/>
          <p14:tracePt t="74440" x="4152900" y="6000750"/>
          <p14:tracePt t="74457" x="4260850" y="6019800"/>
          <p14:tracePt t="74473" x="4375150" y="6019800"/>
          <p14:tracePt t="74490" x="4521200" y="6019800"/>
          <p14:tracePt t="74508" x="4705350" y="6019800"/>
          <p14:tracePt t="74523" x="4730750" y="6019800"/>
          <p14:tracePt t="74540" x="4781550" y="6019800"/>
          <p14:tracePt t="74727" x="4787900" y="6019800"/>
          <p14:tracePt t="74748" x="4800600" y="6019800"/>
          <p14:tracePt t="74756" x="4813300" y="6019800"/>
          <p14:tracePt t="74765" x="4832350" y="6013450"/>
          <p14:tracePt t="74779" x="4857750" y="6000750"/>
          <p14:tracePt t="74795" x="4978400" y="6000750"/>
          <p14:tracePt t="74812" x="5105400" y="5994400"/>
          <p14:tracePt t="74829" x="5200650" y="5981700"/>
          <p14:tracePt t="74846" x="5276850" y="5975350"/>
          <p14:tracePt t="74863" x="5321300" y="5956300"/>
          <p14:tracePt t="74879" x="5340350" y="5949950"/>
          <p14:tracePt t="74912" x="5346700" y="5949950"/>
          <p14:tracePt t="74983" x="5346700" y="5943600"/>
          <p14:tracePt t="74999" x="5340350" y="5930900"/>
          <p14:tracePt t="75004" x="5314950" y="5924550"/>
          <p14:tracePt t="75015" x="5276850" y="5918200"/>
          <p14:tracePt t="75029" x="5156200" y="5886450"/>
          <p14:tracePt t="75046" x="4991100" y="5835650"/>
          <p14:tracePt t="75063" x="4845050" y="5803900"/>
          <p14:tracePt t="75079" x="4756150" y="5797550"/>
          <p14:tracePt t="75096" x="4711700" y="5784850"/>
          <p14:tracePt t="75113" x="4705350" y="5784850"/>
          <p14:tracePt t="75183" x="4699000" y="5778500"/>
          <p14:tracePt t="75385" x="4699000" y="5784850"/>
          <p14:tracePt t="75392" x="4711700" y="5791200"/>
          <p14:tracePt t="75417" x="4730750" y="5803900"/>
          <p14:tracePt t="75424" x="4737100" y="5803900"/>
          <p14:tracePt t="75429" x="4762500" y="5803900"/>
          <p14:tracePt t="75447" x="4819650" y="5810250"/>
          <p14:tracePt t="75463" x="4908550" y="5816600"/>
          <p14:tracePt t="75480" x="5016500" y="5816600"/>
          <p14:tracePt t="75497" x="5143500" y="5816600"/>
          <p14:tracePt t="75514" x="5283200" y="5816600"/>
          <p14:tracePt t="75529" x="5416550" y="5816600"/>
          <p14:tracePt t="75546" x="5537200" y="5816600"/>
          <p14:tracePt t="75564" x="5670550" y="5816600"/>
          <p14:tracePt t="75579" x="5873750" y="5816600"/>
          <p14:tracePt t="75596" x="5994400" y="5816600"/>
          <p14:tracePt t="75613" x="6089650" y="5816600"/>
          <p14:tracePt t="75630" x="6165850" y="5816600"/>
          <p14:tracePt t="75647" x="6210300" y="5816600"/>
          <p14:tracePt t="75663" x="6229350" y="5816600"/>
          <p14:tracePt t="75679" x="6242050" y="5816600"/>
          <p14:tracePt t="75696" x="6261100" y="5816600"/>
          <p14:tracePt t="75713" x="6286500" y="5816600"/>
          <p14:tracePt t="75730" x="6324600" y="5816600"/>
          <p14:tracePt t="75747" x="6356350" y="5816600"/>
          <p14:tracePt t="75753" x="6375400" y="5816600"/>
          <p14:tracePt t="75764" x="6413500" y="5816600"/>
          <p14:tracePt t="75780" x="6464300" y="5816600"/>
          <p14:tracePt t="75796" x="6502400" y="5822950"/>
          <p14:tracePt t="75813" x="6559550" y="5835650"/>
          <p14:tracePt t="75830" x="6616700" y="5835650"/>
          <p14:tracePt t="75847" x="6635750" y="5835650"/>
          <p14:tracePt t="75863" x="6642100" y="5835650"/>
          <p14:tracePt t="75934" x="6648450" y="5835650"/>
          <p14:tracePt t="77649" x="6642100" y="5835650"/>
          <p14:tracePt t="77655" x="6623050" y="5835650"/>
          <p14:tracePt t="77662" x="6591300" y="5835650"/>
          <p14:tracePt t="77673" x="6546850" y="5835650"/>
          <p14:tracePt t="77690" x="6426200" y="5835650"/>
          <p14:tracePt t="77706" x="6280150" y="5835650"/>
          <p14:tracePt t="77723" x="6108700" y="5835650"/>
          <p14:tracePt t="77740" x="5943600" y="5835650"/>
          <p14:tracePt t="77757" x="5753100" y="5835650"/>
          <p14:tracePt t="77773" x="5664200" y="5835650"/>
          <p14:tracePt t="77789" x="5607050" y="5835650"/>
          <p14:tracePt t="77806" x="5524500" y="5854700"/>
          <p14:tracePt t="77823" x="5429250" y="5892800"/>
          <p14:tracePt t="77840" x="5340350" y="5924550"/>
          <p14:tracePt t="77857" x="5238750" y="5937250"/>
          <p14:tracePt t="77873" x="5149850" y="5962650"/>
          <p14:tracePt t="77890" x="5048250" y="5969000"/>
          <p14:tracePt t="77906" x="4953000" y="5994400"/>
          <p14:tracePt t="77923" x="4845050" y="6000750"/>
          <p14:tracePt t="77941" x="4730750" y="6019800"/>
          <p14:tracePt t="77956" x="4578350" y="6038850"/>
          <p14:tracePt t="77973" x="4495800" y="6038850"/>
          <p14:tracePt t="77990" x="4406900" y="6038850"/>
          <p14:tracePt t="78006" x="4330700" y="6038850"/>
          <p14:tracePt t="78023" x="4279900" y="6038850"/>
          <p14:tracePt t="78040" x="4235450" y="6038850"/>
          <p14:tracePt t="78057" x="4191000" y="6045200"/>
          <p14:tracePt t="78073" x="4146550" y="6051550"/>
          <p14:tracePt t="78090" x="4102100" y="6051550"/>
          <p14:tracePt t="78107" x="4057650" y="6070600"/>
          <p14:tracePt t="78124" x="4025900" y="6070600"/>
          <p14:tracePt t="78140" x="3981450" y="6076950"/>
          <p14:tracePt t="78157" x="3937000" y="6083300"/>
          <p14:tracePt t="78173" x="3892550" y="6083300"/>
          <p14:tracePt t="78190" x="3835400" y="6083300"/>
          <p14:tracePt t="78207" x="3784600" y="6083300"/>
          <p14:tracePt t="78224" x="3740150" y="6083300"/>
          <p14:tracePt t="78240" x="3695700" y="6083300"/>
          <p14:tracePt t="78257" x="3651250" y="6083300"/>
          <p14:tracePt t="78273" x="3619500" y="6083300"/>
          <p14:tracePt t="78280" x="3600450" y="6083300"/>
          <p14:tracePt t="78290" x="3587750" y="6083300"/>
          <p14:tracePt t="78307" x="3556000" y="6083300"/>
          <p14:tracePt t="78324" x="3536950" y="6083300"/>
          <p14:tracePt t="78341" x="3511550" y="6083300"/>
          <p14:tracePt t="78357" x="3448050" y="6076950"/>
          <p14:tracePt t="78373" x="3346450" y="6032500"/>
          <p14:tracePt t="78390" x="3289300" y="5988050"/>
          <p14:tracePt t="78407" x="3251200" y="5949950"/>
          <p14:tracePt t="78424" x="3206750" y="5886450"/>
          <p14:tracePt t="78440" x="3187700" y="5848350"/>
          <p14:tracePt t="78457" x="3168650" y="5784850"/>
          <p14:tracePt t="78474" x="3168650" y="5721350"/>
          <p14:tracePt t="78490" x="3168650" y="5626100"/>
          <p14:tracePt t="78507" x="3168650" y="5537200"/>
          <p14:tracePt t="78523" x="3168650" y="5473700"/>
          <p14:tracePt t="78542" x="3213100" y="5353050"/>
          <p14:tracePt t="78557" x="3225800" y="5302250"/>
          <p14:tracePt t="78574" x="3257550" y="5251450"/>
          <p14:tracePt t="78590" x="3302000" y="5207000"/>
          <p14:tracePt t="78607" x="3327400" y="5168900"/>
          <p14:tracePt t="78624" x="3359150" y="5143500"/>
          <p14:tracePt t="78640" x="3384550" y="5124450"/>
          <p14:tracePt t="78657" x="3422650" y="5111750"/>
          <p14:tracePt t="78674" x="3467100" y="5086350"/>
          <p14:tracePt t="78691" x="3511550" y="5073650"/>
          <p14:tracePt t="78707" x="3556000" y="5060950"/>
          <p14:tracePt t="78724" x="3625850" y="5048250"/>
          <p14:tracePt t="78741" x="3714750" y="5029200"/>
          <p14:tracePt t="78757" x="3829050" y="5003800"/>
          <p14:tracePt t="78774" x="3924300" y="4978400"/>
          <p14:tracePt t="78790" x="4000500" y="4959350"/>
          <p14:tracePt t="78807" x="4044950" y="4953000"/>
          <p14:tracePt t="78824" x="4076700" y="4953000"/>
          <p14:tracePt t="78841" x="4108450" y="4953000"/>
          <p14:tracePt t="78858" x="4127500" y="4953000"/>
          <p14:tracePt t="78874" x="4152900" y="4965700"/>
          <p14:tracePt t="78891" x="4184650" y="4972050"/>
          <p14:tracePt t="78907" x="4229100" y="4991100"/>
          <p14:tracePt t="78924" x="4267200" y="5016500"/>
          <p14:tracePt t="78941" x="4337050" y="5073650"/>
          <p14:tracePt t="78958" x="4413250" y="5137150"/>
          <p14:tracePt t="78974" x="4457700" y="5194300"/>
          <p14:tracePt t="78991" x="4495800" y="5251450"/>
          <p14:tracePt t="79008" x="4527550" y="5289550"/>
          <p14:tracePt t="79024" x="4546600" y="5340350"/>
          <p14:tracePt t="79041" x="4559300" y="5384800"/>
          <p14:tracePt t="79058" x="4578350" y="5454650"/>
          <p14:tracePt t="79074" x="4584700" y="5524500"/>
          <p14:tracePt t="79091" x="4591050" y="5588000"/>
          <p14:tracePt t="79108" x="4597400" y="5645150"/>
          <p14:tracePt t="79126" x="4610100" y="5695950"/>
          <p14:tracePt t="79141" x="4616450" y="5740400"/>
          <p14:tracePt t="79158" x="4622800" y="5784850"/>
          <p14:tracePt t="79175" x="4622800" y="5810250"/>
          <p14:tracePt t="79191" x="4622800" y="5848350"/>
          <p14:tracePt t="79208" x="4622800" y="5873750"/>
          <p14:tracePt t="79225" x="4622800" y="5899150"/>
          <p14:tracePt t="79241" x="4622800" y="5911850"/>
          <p14:tracePt t="79258" x="4622800" y="5924550"/>
          <p14:tracePt t="79275" x="4622800" y="5930900"/>
          <p14:tracePt t="79291" x="4610100" y="5943600"/>
          <p14:tracePt t="79308" x="4597400" y="5956300"/>
          <p14:tracePt t="79325" x="4572000" y="5975350"/>
          <p14:tracePt t="79342" x="4514850" y="6000750"/>
          <p14:tracePt t="79358" x="4489450" y="6013450"/>
          <p14:tracePt t="79374" x="4445000" y="6019800"/>
          <p14:tracePt t="79391" x="4400550" y="6038850"/>
          <p14:tracePt t="79408" x="4349750" y="6045200"/>
          <p14:tracePt t="79425" x="4318000" y="6051550"/>
          <p14:tracePt t="79441" x="4292600" y="6064250"/>
          <p14:tracePt t="79458" x="4267200" y="6064250"/>
          <p14:tracePt t="79474" x="4260850" y="6064250"/>
          <p14:tracePt t="79491" x="4248150" y="6064250"/>
          <p14:tracePt t="79510" x="4235450" y="6064250"/>
          <p14:tracePt t="79525" x="4222750" y="6064250"/>
          <p14:tracePt t="79541" x="4210050" y="6064250"/>
          <p14:tracePt t="79558" x="4178300" y="6064250"/>
          <p14:tracePt t="79574" x="4146550" y="6064250"/>
          <p14:tracePt t="79592" x="4102100" y="6064250"/>
          <p14:tracePt t="79608" x="4064000" y="6064250"/>
          <p14:tracePt t="79625" x="4019550" y="6064250"/>
          <p14:tracePt t="79641" x="3975100" y="6064250"/>
          <p14:tracePt t="79658" x="3924300" y="6064250"/>
          <p14:tracePt t="79675" x="3867150" y="6064250"/>
          <p14:tracePt t="79691" x="3835400" y="6064250"/>
          <p14:tracePt t="79708" x="3810000" y="6064250"/>
          <p14:tracePt t="79799" x="3797300" y="6064250"/>
          <p14:tracePt t="79815" x="3790950" y="6064250"/>
          <p14:tracePt t="79879" x="3784600" y="6064250"/>
          <p14:tracePt t="79889" x="3778250" y="6057900"/>
          <p14:tracePt t="79906" x="3771900" y="6057900"/>
          <p14:tracePt t="79946" x="3765550" y="6057900"/>
          <p14:tracePt t="80218" x="3759200" y="6051550"/>
          <p14:tracePt t="80223" x="3759200" y="6045200"/>
          <p14:tracePt t="80234" x="3765550" y="6045200"/>
          <p14:tracePt t="80242" x="3816350" y="6038850"/>
          <p14:tracePt t="80259" x="4013200" y="6038850"/>
          <p14:tracePt t="80275" x="4356100" y="6038850"/>
          <p14:tracePt t="80282" x="4610100" y="6038850"/>
          <p14:tracePt t="80292" x="4876800" y="6019800"/>
          <p14:tracePt t="80311" x="5327650" y="5956300"/>
          <p14:tracePt t="80326" x="5581650" y="5918200"/>
          <p14:tracePt t="80342" x="5734050" y="5867400"/>
          <p14:tracePt t="80359" x="5816600" y="5842000"/>
          <p14:tracePt t="80376" x="5829300" y="5835650"/>
          <p14:tracePt t="80410" x="5829300" y="5829300"/>
          <p14:tracePt t="80426" x="5842000" y="5829300"/>
          <p14:tracePt t="80442" x="5854700" y="5816600"/>
          <p14:tracePt t="80459" x="5905500" y="5816600"/>
          <p14:tracePt t="80476" x="5943600" y="5816600"/>
          <p14:tracePt t="80492" x="5969000" y="5816600"/>
          <p14:tracePt t="80510" x="5988050" y="5816600"/>
          <p14:tracePt t="80526" x="6019800" y="5816600"/>
          <p14:tracePt t="80542" x="6076950" y="5816600"/>
          <p14:tracePt t="80559" x="6178550" y="5822950"/>
          <p14:tracePt t="80576" x="6292850" y="5822950"/>
          <p14:tracePt t="80592" x="6356350" y="5822950"/>
          <p14:tracePt t="80609" x="6394450" y="5822950"/>
          <p14:tracePt t="81031" x="6375400" y="5829300"/>
          <p14:tracePt t="81043" x="6369050" y="5829300"/>
          <p14:tracePt t="81047" x="6343650" y="5829300"/>
          <p14:tracePt t="81056" x="6318250" y="5835650"/>
          <p14:tracePt t="81071" x="6292850" y="5835650"/>
          <p14:tracePt t="81088" x="6273800" y="5835650"/>
          <p14:tracePt t="81105" x="6267450" y="5835650"/>
          <p14:tracePt t="81379" x="6261100" y="5835650"/>
          <p14:tracePt t="81386" x="6254750" y="5835650"/>
          <p14:tracePt t="81395" x="6229350" y="5835650"/>
          <p14:tracePt t="81405" x="6210300" y="5835650"/>
          <p14:tracePt t="81422" x="6178550" y="5835650"/>
          <p14:tracePt t="81438" x="6140450" y="5835650"/>
          <p14:tracePt t="81455" x="6127750" y="5835650"/>
          <p14:tracePt t="81472" x="6115050" y="5835650"/>
          <p14:tracePt t="81488" x="6108700" y="5835650"/>
          <p14:tracePt t="81505" x="6102350" y="5835650"/>
          <p14:tracePt t="81522" x="6096000" y="5835650"/>
          <p14:tracePt t="81539" x="6076950" y="5835650"/>
          <p14:tracePt t="81572" x="6070600" y="5835650"/>
          <p14:tracePt t="81589" x="6057900" y="5835650"/>
          <p14:tracePt t="81605" x="6051550" y="5835650"/>
          <p14:tracePt t="81622" x="6038850" y="5835650"/>
          <p14:tracePt t="81639" x="6019800" y="5835650"/>
          <p14:tracePt t="81655" x="6007100" y="5835650"/>
          <p14:tracePt t="81672" x="6000750" y="5835650"/>
          <p14:tracePt t="81689" x="5981700" y="5835650"/>
          <p14:tracePt t="81705" x="5962650" y="5835650"/>
          <p14:tracePt t="81722" x="5949950" y="5835650"/>
          <p14:tracePt t="81739" x="5943600" y="5835650"/>
          <p14:tracePt t="81756" x="5930900" y="5835650"/>
          <p14:tracePt t="81772" x="5911850" y="5835650"/>
          <p14:tracePt t="81789" x="5905500" y="5835650"/>
          <p14:tracePt t="81805" x="5886450" y="5835650"/>
          <p14:tracePt t="81823" x="5854700" y="5835650"/>
          <p14:tracePt t="81839" x="5835650" y="5835650"/>
          <p14:tracePt t="81855" x="5816600" y="5835650"/>
          <p14:tracePt t="81872" x="5810250" y="5835650"/>
          <p14:tracePt t="81889" x="5797550" y="5835650"/>
          <p14:tracePt t="81906" x="5765800" y="5822950"/>
          <p14:tracePt t="81922" x="5727700" y="5816600"/>
          <p14:tracePt t="81939" x="5695950" y="5816600"/>
          <p14:tracePt t="81956" x="5651500" y="5816600"/>
          <p14:tracePt t="81973" x="5638800" y="5816600"/>
          <p14:tracePt t="81989" x="5626100" y="5816600"/>
          <p14:tracePt t="82006" x="5619750" y="5816600"/>
          <p14:tracePt t="82022" x="5613400" y="5816600"/>
          <p14:tracePt t="82039" x="5594350" y="5816600"/>
          <p14:tracePt t="82056" x="5575300" y="5816600"/>
          <p14:tracePt t="82072" x="5549900" y="5816600"/>
          <p14:tracePt t="82089" x="5518150" y="5816600"/>
          <p14:tracePt t="82106" x="5467350" y="5816600"/>
          <p14:tracePt t="82122" x="5422900" y="5816600"/>
          <p14:tracePt t="82139" x="5372100" y="5816600"/>
          <p14:tracePt t="82156" x="5314950" y="5816600"/>
          <p14:tracePt t="82172" x="5276850" y="5816600"/>
          <p14:tracePt t="82189" x="5226050" y="5816600"/>
          <p14:tracePt t="82206" x="5175250" y="5816600"/>
          <p14:tracePt t="82223" x="5080000" y="5816600"/>
          <p14:tracePt t="82239" x="5022850" y="5816600"/>
          <p14:tracePt t="82256" x="4959350" y="5816600"/>
          <p14:tracePt t="82273" x="4902200" y="5816600"/>
          <p14:tracePt t="82290" x="4864100" y="5816600"/>
          <p14:tracePt t="82306" x="4813300" y="5816600"/>
          <p14:tracePt t="82315" x="4806950" y="5816600"/>
          <p14:tracePt t="82322" x="4781550" y="5816600"/>
          <p14:tracePt t="82339" x="4737100" y="5816600"/>
          <p14:tracePt t="82356" x="4699000" y="5816600"/>
          <p14:tracePt t="82373" x="4673600" y="5810250"/>
          <p14:tracePt t="82389" x="4654550" y="5797550"/>
          <p14:tracePt t="82406" x="4648200" y="5797550"/>
          <p14:tracePt t="82422" x="4641850" y="5797550"/>
          <p14:tracePt t="82439" x="4635500" y="5797550"/>
          <p14:tracePt t="82456" x="4629150" y="5797550"/>
          <p14:tracePt t="82473" x="4622800" y="5797550"/>
          <p14:tracePt t="82489" x="4616450" y="5797550"/>
          <p14:tracePt t="82506" x="4603750" y="5797550"/>
          <p14:tracePt t="82523" x="4597400" y="5797550"/>
          <p14:tracePt t="82539" x="4578350" y="5797550"/>
          <p14:tracePt t="82556" x="4565650" y="5797550"/>
          <p14:tracePt t="82573" x="4546600" y="5797550"/>
          <p14:tracePt t="82590" x="4533900" y="5797550"/>
          <p14:tracePt t="82607" x="4527550" y="5797550"/>
          <p14:tracePt t="82623" x="4508500" y="5797550"/>
          <p14:tracePt t="82639" x="4502150" y="5797550"/>
          <p14:tracePt t="82656" x="4495800" y="5797550"/>
          <p14:tracePt t="82673" x="4489450" y="5797550"/>
          <p14:tracePt t="82690" x="4483100" y="5803900"/>
          <p14:tracePt t="82707" x="4476750" y="5803900"/>
          <p14:tracePt t="82723" x="4457700" y="5803900"/>
          <p14:tracePt t="82740" x="4451350" y="5810250"/>
          <p14:tracePt t="82968" x="4451350" y="5816600"/>
          <p14:tracePt t="82981" x="4464050" y="5816600"/>
          <p14:tracePt t="82988" x="4483100" y="5816600"/>
          <p14:tracePt t="82992" x="4508500" y="5816600"/>
          <p14:tracePt t="83009" x="4546600" y="5816600"/>
          <p14:tracePt t="83025" x="4597400" y="5816600"/>
          <p14:tracePt t="83042" x="4654550" y="5816600"/>
          <p14:tracePt t="83059" x="4686300" y="5816600"/>
          <p14:tracePt t="83075" x="4718050" y="5816600"/>
          <p14:tracePt t="83092" x="4756150" y="5810250"/>
          <p14:tracePt t="83109" x="4800600" y="5810250"/>
          <p14:tracePt t="83125" x="4870450" y="5803900"/>
          <p14:tracePt t="83143" x="4946650" y="5784850"/>
          <p14:tracePt t="83159" x="5048250" y="5772150"/>
          <p14:tracePt t="83176" x="5162550" y="5772150"/>
          <p14:tracePt t="83192" x="5378450" y="5746750"/>
          <p14:tracePt t="83209" x="5505450" y="5746750"/>
          <p14:tracePt t="83226" x="5600700" y="5746750"/>
          <p14:tracePt t="83243" x="5670550" y="5740400"/>
          <p14:tracePt t="83259" x="5708650" y="5734050"/>
          <p14:tracePt t="83276" x="5740400" y="5727700"/>
          <p14:tracePt t="83293" x="5765800" y="5727700"/>
          <p14:tracePt t="83309" x="5797550" y="5715000"/>
          <p14:tracePt t="83326" x="5854700" y="5708650"/>
          <p14:tracePt t="83335" x="5899150" y="5702300"/>
          <p14:tracePt t="83343" x="5930900" y="5702300"/>
          <p14:tracePt t="83360" x="6127750" y="5664200"/>
          <p14:tracePt t="83376" x="6254750" y="5645150"/>
          <p14:tracePt t="83393" x="6369050" y="5626100"/>
          <p14:tracePt t="83409" x="6432550" y="5626100"/>
          <p14:tracePt t="83426" x="6464300" y="5619750"/>
          <p14:tracePt t="83442" x="6515100" y="5619750"/>
          <p14:tracePt t="83459" x="6546850" y="5619750"/>
          <p14:tracePt t="83476" x="6584950" y="5619750"/>
          <p14:tracePt t="83492" x="6629400" y="5619750"/>
          <p14:tracePt t="83509" x="6661150" y="5619750"/>
          <p14:tracePt t="83526" x="6686550" y="5619750"/>
          <p14:tracePt t="83544" x="6705600" y="5619750"/>
          <p14:tracePt t="83560" x="6718300" y="5619750"/>
          <p14:tracePt t="83576" x="6737350" y="5619750"/>
          <p14:tracePt t="83593" x="6756400" y="5619750"/>
          <p14:tracePt t="83609" x="6775450" y="5619750"/>
          <p14:tracePt t="83626" x="6788150" y="5619750"/>
          <p14:tracePt t="83865" x="6762750" y="5619750"/>
          <p14:tracePt t="83873" x="6750050" y="5619750"/>
          <p14:tracePt t="83881" x="6699250" y="5638800"/>
          <p14:tracePt t="83893" x="6654800" y="5651500"/>
          <p14:tracePt t="83905" x="6508750" y="5689600"/>
          <p14:tracePt t="83922" x="6343650" y="5740400"/>
          <p14:tracePt t="83939" x="6115050" y="5810250"/>
          <p14:tracePt t="83955" x="5803900" y="5867400"/>
          <p14:tracePt t="83972" x="5429250" y="5930900"/>
          <p14:tracePt t="83989" x="5124450" y="6013450"/>
          <p14:tracePt t="84006" x="4959350" y="6064250"/>
          <p14:tracePt t="84022" x="4870450" y="6089650"/>
          <p14:tracePt t="84040" x="4851400" y="6089650"/>
          <p14:tracePt t="84055" x="4845050" y="6089650"/>
          <p14:tracePt t="84089" x="4838700" y="6089650"/>
          <p14:tracePt t="84105" x="4832350" y="6096000"/>
          <p14:tracePt t="84113" x="4826000" y="6096000"/>
          <p14:tracePt t="84156" x="4819650" y="6102350"/>
          <p14:tracePt t="84163" x="4813300" y="6102350"/>
          <p14:tracePt t="84233" x="4800600" y="6108700"/>
          <p14:tracePt t="84273" x="4781550" y="6115050"/>
          <p14:tracePt t="84364" x="4775200" y="6115050"/>
          <p14:tracePt t="84378" x="4756150" y="6115050"/>
          <p14:tracePt t="84398" x="4749800" y="6115050"/>
          <p14:tracePt t="84403" x="4737100" y="6115050"/>
          <p14:tracePt t="84411" x="4730750" y="6115050"/>
          <p14:tracePt t="84422" x="4705350" y="6115050"/>
          <p14:tracePt t="84440" x="4641850" y="6115050"/>
          <p14:tracePt t="84456" x="4591050" y="6115050"/>
          <p14:tracePt t="84473" x="4527550" y="6115050"/>
          <p14:tracePt t="84490" x="4438650" y="6115050"/>
          <p14:tracePt t="84506" x="4318000" y="6089650"/>
          <p14:tracePt t="84523" x="4121150" y="6070600"/>
          <p14:tracePt t="84539" x="3898900" y="6051550"/>
          <p14:tracePt t="84556" x="3695700" y="6045200"/>
          <p14:tracePt t="84573" x="3517900" y="6026150"/>
          <p14:tracePt t="84589" x="3384550" y="6000750"/>
          <p14:tracePt t="84606" x="3289300" y="5988050"/>
          <p14:tracePt t="84623" x="3232150" y="5962650"/>
          <p14:tracePt t="84642" x="3168650" y="5937250"/>
          <p14:tracePt t="84656" x="3149600" y="5930900"/>
          <p14:tracePt t="84690" x="3079750" y="5899150"/>
          <p14:tracePt t="84706" x="3073400" y="5892800"/>
          <p14:tracePt t="84723" x="3054350" y="5861050"/>
          <p14:tracePt t="84739" x="3028950" y="5829300"/>
          <p14:tracePt t="84756" x="3009900" y="5784850"/>
          <p14:tracePt t="84773" x="3003550" y="5759450"/>
          <p14:tracePt t="84789" x="2997200" y="5727700"/>
          <p14:tracePt t="84806" x="2997200" y="5702300"/>
          <p14:tracePt t="84823" x="2997200" y="5676900"/>
          <p14:tracePt t="84840" x="2997200" y="5632450"/>
          <p14:tracePt t="84845" x="2997200" y="5594350"/>
          <p14:tracePt t="84856" x="3041650" y="5537200"/>
          <p14:tracePt t="84873" x="3086100" y="5486400"/>
          <p14:tracePt t="84890" x="3143250" y="5422900"/>
          <p14:tracePt t="84906" x="3213100" y="5365750"/>
          <p14:tracePt t="84923" x="3270250" y="5314950"/>
          <p14:tracePt t="84940" x="3321050" y="5270500"/>
          <p14:tracePt t="84956" x="3397250" y="5226050"/>
          <p14:tracePt t="84973" x="3473450" y="5187950"/>
          <p14:tracePt t="84989" x="3575050" y="5149850"/>
          <p14:tracePt t="85006" x="3657600" y="5124450"/>
          <p14:tracePt t="85023" x="3733800" y="5092700"/>
          <p14:tracePt t="85041" x="3911600" y="5073650"/>
          <p14:tracePt t="85056" x="4051300" y="5048250"/>
          <p14:tracePt t="85073" x="4178300" y="5035550"/>
          <p14:tracePt t="85090" x="4318000" y="5016500"/>
          <p14:tracePt t="85107" x="4483100" y="4991100"/>
          <p14:tracePt t="85123" x="4673600" y="4965700"/>
          <p14:tracePt t="85140" x="4838700" y="4959350"/>
          <p14:tracePt t="85156" x="5022850" y="4959350"/>
          <p14:tracePt t="85173" x="5200650" y="4959350"/>
          <p14:tracePt t="85190" x="5397500" y="4959350"/>
          <p14:tracePt t="85207" x="5568950" y="4959350"/>
          <p14:tracePt t="85226" x="5810250" y="4959350"/>
          <p14:tracePt t="85240" x="5905500" y="4959350"/>
          <p14:tracePt t="85257" x="6159500" y="4984750"/>
          <p14:tracePt t="85273" x="6305550" y="5010150"/>
          <p14:tracePt t="85290" x="6451600" y="5029200"/>
          <p14:tracePt t="85307" x="6623050" y="5060950"/>
          <p14:tracePt t="85324" x="6775450" y="5086350"/>
          <p14:tracePt t="85341" x="6927850" y="5105400"/>
          <p14:tracePt t="85348" x="6997700" y="5111750"/>
          <p14:tracePt t="85356" x="7067550" y="5130800"/>
          <p14:tracePt t="85374" x="7131050" y="5137150"/>
          <p14:tracePt t="85390" x="7207250" y="5162550"/>
          <p14:tracePt t="85407" x="7251700" y="5175250"/>
          <p14:tracePt t="85425" x="7308850" y="5200650"/>
          <p14:tracePt t="85442" x="7321550" y="5207000"/>
          <p14:tracePt t="85457" x="7327900" y="5213350"/>
          <p14:tracePt t="85474" x="7340600" y="5226050"/>
          <p14:tracePt t="85490" x="7346950" y="5232400"/>
          <p14:tracePt t="85507" x="7346950" y="5251450"/>
          <p14:tracePt t="85524" x="7346950" y="5270500"/>
          <p14:tracePt t="85540" x="7346950" y="5289550"/>
          <p14:tracePt t="85558" x="7346950" y="5314950"/>
          <p14:tracePt t="85574" x="7346950" y="5334000"/>
          <p14:tracePt t="85590" x="7321550" y="5372100"/>
          <p14:tracePt t="85607" x="7283450" y="5429250"/>
          <p14:tracePt t="85625" x="7232650" y="5473700"/>
          <p14:tracePt t="85641" x="7112000" y="5568950"/>
          <p14:tracePt t="85657" x="7023100" y="5613400"/>
          <p14:tracePt t="85674" x="6921500" y="5664200"/>
          <p14:tracePt t="85690" x="6858000" y="5695950"/>
          <p14:tracePt t="85707" x="6794500" y="5734050"/>
          <p14:tracePt t="85724" x="6711950" y="5784850"/>
          <p14:tracePt t="85741" x="6661150" y="5803900"/>
          <p14:tracePt t="85757" x="6578600" y="5842000"/>
          <p14:tracePt t="85774" x="6496050" y="5880100"/>
          <p14:tracePt t="85790" x="6388100" y="5918200"/>
          <p14:tracePt t="85807" x="6267450" y="5962650"/>
          <p14:tracePt t="85824" x="6007100" y="6032500"/>
          <p14:tracePt t="85840" x="5810250" y="6045200"/>
          <p14:tracePt t="85857" x="5588000" y="6045200"/>
          <p14:tracePt t="85874" x="5365750" y="6045200"/>
          <p14:tracePt t="85891" x="5105400" y="6045200"/>
          <p14:tracePt t="85907" x="4876800" y="6045200"/>
          <p14:tracePt t="85924" x="4667250" y="6045200"/>
          <p14:tracePt t="85941" x="4457700" y="6045200"/>
          <p14:tracePt t="85957" x="4279900" y="6045200"/>
          <p14:tracePt t="85974" x="4108450" y="6045200"/>
          <p14:tracePt t="85991" x="3981450" y="6045200"/>
          <p14:tracePt t="86007" x="3867150" y="6045200"/>
          <p14:tracePt t="86025" x="3790950" y="6045200"/>
          <p14:tracePt t="86040" x="3689350" y="6045200"/>
          <p14:tracePt t="86057" x="3606800" y="6045200"/>
          <p14:tracePt t="86074" x="3530600" y="6045200"/>
          <p14:tracePt t="86090" x="3454400" y="6045200"/>
          <p14:tracePt t="86107" x="3371850" y="6032500"/>
          <p14:tracePt t="86124" x="3321050" y="6026150"/>
          <p14:tracePt t="86141" x="3295650" y="6019800"/>
          <p14:tracePt t="86157" x="3282950" y="6013450"/>
          <p14:tracePt t="86174" x="3270250" y="6013450"/>
          <p14:tracePt t="86258" x="3270250" y="6007100"/>
          <p14:tracePt t="86274" x="3270250" y="6000750"/>
          <p14:tracePt t="86281" x="3270250" y="5994400"/>
          <p14:tracePt t="86291" x="3270250" y="5988050"/>
          <p14:tracePt t="86308" x="3270250" y="5981700"/>
          <p14:tracePt t="86324" x="3270250" y="5962650"/>
          <p14:tracePt t="86341" x="3270250" y="5956300"/>
          <p14:tracePt t="86358" x="3270250" y="5949950"/>
          <p14:tracePt t="97705" x="3270250" y="5924550"/>
          <p14:tracePt t="97713" x="3390900" y="5924550"/>
          <p14:tracePt t="97719" x="3492500" y="5949950"/>
          <p14:tracePt t="97730" x="3606800" y="5981700"/>
          <p14:tracePt t="97747" x="3803650" y="6045200"/>
          <p14:tracePt t="97763" x="4044950" y="6127750"/>
          <p14:tracePt t="97780" x="4267200" y="6210300"/>
          <p14:tracePt t="97796" x="4483100" y="6261100"/>
          <p14:tracePt t="97814" x="4756150" y="6343650"/>
          <p14:tracePt t="97830" x="4876800" y="6381750"/>
          <p14:tracePt t="97847" x="4953000" y="6394450"/>
          <p14:tracePt t="97863" x="4978400" y="6400800"/>
          <p14:tracePt t="97880" x="4984750" y="6400800"/>
          <p14:tracePt t="97897" x="4997450" y="6400800"/>
          <p14:tracePt t="97913" x="5010150" y="6400800"/>
          <p14:tracePt t="97930" x="5035550" y="6400800"/>
          <p14:tracePt t="97947" x="5086350" y="6400800"/>
          <p14:tracePt t="97964" x="5118100" y="6388100"/>
          <p14:tracePt t="97980" x="5175250" y="6388100"/>
          <p14:tracePt t="97987" x="5219700" y="6388100"/>
          <p14:tracePt t="97997" x="5270500" y="6388100"/>
          <p14:tracePt t="98014" x="5435600" y="6419850"/>
          <p14:tracePt t="98030" x="5791200" y="6521450"/>
          <p14:tracePt t="98047" x="6057900" y="6572250"/>
          <p14:tracePt t="98063" x="6330950" y="6591300"/>
          <p14:tracePt t="98080" x="6591300" y="6591300"/>
          <p14:tracePt t="98097" x="6877050" y="6591300"/>
          <p14:tracePt t="98114" x="7124700" y="6546850"/>
          <p14:tracePt t="98130" x="7385050" y="6470650"/>
          <p14:tracePt t="98147" x="7639050" y="6369050"/>
          <p14:tracePt t="98164" x="7842250" y="6261100"/>
          <p14:tracePt t="98180" x="7956550" y="6172200"/>
          <p14:tracePt t="98197" x="8007350" y="6115050"/>
          <p14:tracePt t="98214" x="8020050" y="6076950"/>
          <p14:tracePt t="98230" x="8032750" y="6038850"/>
          <p14:tracePt t="98247" x="8032750" y="6032500"/>
          <p14:tracePt t="98264" x="8032750" y="6026150"/>
          <p14:tracePt t="98280" x="8032750" y="6013450"/>
          <p14:tracePt t="98297" x="8032750" y="6007100"/>
          <p14:tracePt t="98314" x="8032750" y="6000750"/>
          <p14:tracePt t="98330" x="8032750" y="5994400"/>
          <p14:tracePt t="98682" x="8039100" y="5988050"/>
          <p14:tracePt t="98690" x="8058150" y="5988050"/>
          <p14:tracePt t="98698" x="8070850" y="5988050"/>
          <p14:tracePt t="98706" x="8077200" y="5988050"/>
          <p14:tracePt t="98723" x="8083550" y="5988050"/>
          <p14:tracePt t="98740" x="8089900" y="5981700"/>
          <p14:tracePt t="98763" x="8096250" y="5981700"/>
          <p14:tracePt t="98850" x="8096250" y="5962650"/>
          <p14:tracePt t="98856" x="8089900" y="5962650"/>
          <p14:tracePt t="98865" x="8077200" y="5956300"/>
          <p14:tracePt t="98873" x="8045450" y="5949950"/>
          <p14:tracePt t="98890" x="8007350" y="5943600"/>
          <p14:tracePt t="98906" x="7956550" y="5937250"/>
          <p14:tracePt t="98923" x="7918450" y="5937250"/>
          <p14:tracePt t="98940" x="7886700" y="5924550"/>
          <p14:tracePt t="98956" x="7874000" y="5924550"/>
          <p14:tracePt t="99067" x="7861300" y="5924550"/>
          <p14:tracePt t="99728" x="7854950" y="5924550"/>
          <p14:tracePt t="99752" x="7848600" y="5924550"/>
          <p14:tracePt t="99760" x="7842250" y="5924550"/>
          <p14:tracePt t="99776" x="7835900" y="5924550"/>
          <p14:tracePt t="99784" x="7829550" y="5924550"/>
          <p14:tracePt t="99801" x="7804150" y="5924550"/>
          <p14:tracePt t="99818" x="7778750" y="5905500"/>
          <p14:tracePt t="99835" x="7759700" y="5892800"/>
          <p14:tracePt t="99852" x="7727950" y="5867400"/>
          <p14:tracePt t="99868" x="7715250" y="5854700"/>
          <p14:tracePt t="99885" x="7689850" y="5829300"/>
          <p14:tracePt t="99902" x="7670800" y="5810250"/>
          <p14:tracePt t="99919" x="7664450" y="5791200"/>
          <p14:tracePt t="99936" x="7639050" y="5753100"/>
          <p14:tracePt t="99952" x="7632700" y="5734050"/>
          <p14:tracePt t="99969" x="7613650" y="5702300"/>
          <p14:tracePt t="99985" x="7600950" y="5676900"/>
          <p14:tracePt t="100002" x="7594600" y="5651500"/>
          <p14:tracePt t="100019" x="7588250" y="5613400"/>
          <p14:tracePt t="100035" x="7581900" y="5581650"/>
          <p14:tracePt t="100052" x="7581900" y="5556250"/>
          <p14:tracePt t="100068" x="7581900" y="5530850"/>
          <p14:tracePt t="100085" x="7581900" y="5511800"/>
          <p14:tracePt t="100102" x="7594600" y="5480050"/>
          <p14:tracePt t="100120" x="7607300" y="5435600"/>
          <p14:tracePt t="100135" x="7620000" y="5403850"/>
          <p14:tracePt t="100152" x="7639050" y="5353050"/>
          <p14:tracePt t="100169" x="7664450" y="5314950"/>
          <p14:tracePt t="100185" x="7696200" y="5276850"/>
          <p14:tracePt t="100202" x="7753350" y="5219700"/>
          <p14:tracePt t="100218" x="7804150" y="5181600"/>
          <p14:tracePt t="100235" x="7867650" y="5137150"/>
          <p14:tracePt t="100252" x="7956550" y="5092700"/>
          <p14:tracePt t="100269" x="8045450" y="5035550"/>
          <p14:tracePt t="100285" x="8134350" y="5010150"/>
          <p14:tracePt t="100302" x="8235950" y="4978400"/>
          <p14:tracePt t="100320" x="8356600" y="4933950"/>
          <p14:tracePt t="100335" x="8502650" y="4895850"/>
          <p14:tracePt t="100352" x="8604250" y="4864100"/>
          <p14:tracePt t="100369" x="8712200" y="4857750"/>
          <p14:tracePt t="100385" x="8813800" y="4845050"/>
          <p14:tracePt t="100402" x="8928100" y="4832350"/>
          <p14:tracePt t="100419" x="9029700" y="4832350"/>
          <p14:tracePt t="100435" x="9156700" y="4826000"/>
          <p14:tracePt t="100452" x="9271000" y="4826000"/>
          <p14:tracePt t="100469" x="9359900" y="4826000"/>
          <p14:tracePt t="100486" x="9455150" y="4826000"/>
          <p14:tracePt t="100494" x="9499600" y="4845050"/>
          <p14:tracePt t="100503" x="9544050" y="4851400"/>
          <p14:tracePt t="100521" x="9652000" y="4889500"/>
          <p14:tracePt t="100536" x="9690100" y="4895850"/>
          <p14:tracePt t="100552" x="9715500" y="4902200"/>
          <p14:tracePt t="100569" x="9734550" y="4914900"/>
          <p14:tracePt t="100585" x="9766300" y="4940300"/>
          <p14:tracePt t="100602" x="9804400" y="4997450"/>
          <p14:tracePt t="100619" x="9842500" y="5067300"/>
          <p14:tracePt t="100635" x="9874250" y="5130800"/>
          <p14:tracePt t="100652" x="9912350" y="5200650"/>
          <p14:tracePt t="100669" x="9937750" y="5257800"/>
          <p14:tracePt t="100685" x="9950450" y="5314950"/>
          <p14:tracePt t="100702" x="9969500" y="5353050"/>
          <p14:tracePt t="100719" x="9969500" y="5410200"/>
          <p14:tracePt t="100736" x="9963150" y="5435600"/>
          <p14:tracePt t="100752" x="9937750" y="5480050"/>
          <p14:tracePt t="100769" x="9906000" y="5511800"/>
          <p14:tracePt t="100786" x="9867900" y="5543550"/>
          <p14:tracePt t="100802" x="9817100" y="5581650"/>
          <p14:tracePt t="100819" x="9772650" y="5613400"/>
          <p14:tracePt t="100836" x="9690100" y="5664200"/>
          <p14:tracePt t="100853" x="9626600" y="5695950"/>
          <p14:tracePt t="100869" x="9556750" y="5740400"/>
          <p14:tracePt t="100886" x="9480550" y="5784850"/>
          <p14:tracePt t="100903" x="9404350" y="5842000"/>
          <p14:tracePt t="100920" x="9264650" y="5899150"/>
          <p14:tracePt t="100936" x="9131300" y="5930900"/>
          <p14:tracePt t="100952" x="8985250" y="5956300"/>
          <p14:tracePt t="100969" x="8813800" y="5975350"/>
          <p14:tracePt t="100986" x="8642350" y="6007100"/>
          <p14:tracePt t="101002" x="8502650" y="6013450"/>
          <p14:tracePt t="101019" x="8362950" y="6013450"/>
          <p14:tracePt t="101036" x="8267700" y="6013450"/>
          <p14:tracePt t="101053" x="8204200" y="6013450"/>
          <p14:tracePt t="101070" x="8172450" y="6013450"/>
          <p14:tracePt t="101086" x="8159750" y="6013450"/>
          <p14:tracePt t="101154" x="8153400" y="6013450"/>
          <p14:tracePt t="101185" x="8147050" y="6013450"/>
          <p14:tracePt t="101195" x="8134350" y="6013450"/>
          <p14:tracePt t="101203" x="8128000" y="6013450"/>
          <p14:tracePt t="101220" x="8108950" y="6013450"/>
          <p14:tracePt t="101236" x="8089900" y="6013450"/>
          <p14:tracePt t="101253" x="8058150" y="6013450"/>
          <p14:tracePt t="101269" x="8032750" y="6013450"/>
          <p14:tracePt t="101286" x="8001000" y="6013450"/>
          <p14:tracePt t="101305" x="7931150" y="6000750"/>
          <p14:tracePt t="101320" x="7721600" y="5943600"/>
          <p14:tracePt t="101336" x="7556500" y="5899150"/>
          <p14:tracePt t="101353" x="7366000" y="5842000"/>
          <p14:tracePt t="101370" x="7181850" y="5784850"/>
          <p14:tracePt t="101386" x="6997700" y="5734050"/>
          <p14:tracePt t="101403" x="6845300" y="5708650"/>
          <p14:tracePt t="101419" x="6724650" y="5695950"/>
          <p14:tracePt t="101436" x="6597650" y="5670550"/>
          <p14:tracePt t="101453" x="6527800" y="5657850"/>
          <p14:tracePt t="101469" x="6445250" y="5626100"/>
          <p14:tracePt t="101486" x="6407150" y="5619750"/>
          <p14:tracePt t="101492" x="6381750" y="5613400"/>
          <p14:tracePt t="101503" x="6362700" y="5600700"/>
          <p14:tracePt t="101520" x="6229350" y="5562600"/>
          <p14:tracePt t="101537" x="6089650" y="5524500"/>
          <p14:tracePt t="101553" x="5924550" y="5473700"/>
          <p14:tracePt t="101570" x="5772150" y="5429250"/>
          <p14:tracePt t="101587" x="5626100" y="5384800"/>
          <p14:tracePt t="101603" x="5467350" y="5346700"/>
          <p14:tracePt t="101620" x="5334000" y="5302250"/>
          <p14:tracePt t="101636" x="5213350" y="5270500"/>
          <p14:tracePt t="101653" x="5130800" y="5232400"/>
          <p14:tracePt t="101670" x="5029200" y="5207000"/>
          <p14:tracePt t="101686" x="4959350" y="5175250"/>
          <p14:tracePt t="101704" x="4857750" y="5124450"/>
          <p14:tracePt t="101720" x="4806950" y="5105400"/>
          <p14:tracePt t="101736" x="4768850" y="5086350"/>
          <p14:tracePt t="101753" x="4718050" y="5060950"/>
          <p14:tracePt t="101770" x="4673600" y="5035550"/>
          <p14:tracePt t="101786" x="4667250" y="5029200"/>
          <p14:tracePt t="101803" x="4660900" y="5029200"/>
          <p14:tracePt t="101851" x="4654550" y="5029200"/>
          <p14:tracePt t="101860" x="4648200" y="5029200"/>
          <p14:tracePt t="101870" x="4641850" y="5029200"/>
          <p14:tracePt t="101887" x="4622800" y="5022850"/>
          <p14:tracePt t="101906" x="4597400" y="5016500"/>
          <p14:tracePt t="101920" x="4591050" y="5016500"/>
          <p14:tracePt t="101937" x="4584700" y="5010150"/>
          <p14:tracePt t="102057" x="4584700" y="5003800"/>
          <p14:tracePt t="102068" x="4584700" y="4997450"/>
          <p14:tracePt t="102081" x="4584700" y="4991100"/>
          <p14:tracePt t="102092" x="4584700" y="4984750"/>
          <p14:tracePt t="102104" x="4584700" y="4978400"/>
          <p14:tracePt t="102120" x="4584700" y="4959350"/>
          <p14:tracePt t="102137" x="4591050" y="4927600"/>
          <p14:tracePt t="102154" x="4597400" y="4921250"/>
          <p14:tracePt t="102170" x="4610100" y="4902200"/>
          <p14:tracePt t="102187" x="4622800" y="4902200"/>
          <p14:tracePt t="102204" x="4641850" y="4895850"/>
          <p14:tracePt t="102221" x="4660900" y="4883150"/>
          <p14:tracePt t="102237" x="4667250" y="4876800"/>
          <p14:tracePt t="102254" x="4673600" y="4876800"/>
          <p14:tracePt t="102270" x="4679950" y="4870450"/>
          <p14:tracePt t="102948" x="4686300" y="4870450"/>
          <p14:tracePt t="102962" x="4692650" y="4870450"/>
          <p14:tracePt t="102971" x="4692650" y="4864100"/>
          <p14:tracePt t="102980" x="4699000" y="4857750"/>
          <p14:tracePt t="102988" x="4711700" y="4857750"/>
          <p14:tracePt t="103010" x="4711700" y="4851400"/>
          <p14:tracePt t="103034" x="4718050" y="4851400"/>
          <p14:tracePt t="103285" x="4724400" y="4845050"/>
          <p14:tracePt t="103298" x="4730750" y="4845050"/>
          <p14:tracePt t="103306" x="4743450" y="4845050"/>
          <p14:tracePt t="103315" x="4749800" y="4845050"/>
          <p14:tracePt t="103325" x="4756150" y="4845050"/>
          <p14:tracePt t="103342" x="4775200" y="4845050"/>
          <p14:tracePt t="103359" x="4787900" y="4845050"/>
          <p14:tracePt t="103375" x="4800600" y="4845050"/>
          <p14:tracePt t="103409" x="4813300" y="4845050"/>
          <p14:tracePt t="103605" x="4826000" y="4845050"/>
          <p14:tracePt t="103610" x="4838700" y="4845050"/>
          <p14:tracePt t="103618" x="4857750" y="4845050"/>
          <p14:tracePt t="103631" x="4876800" y="4845050"/>
          <p14:tracePt t="103648" x="4921250" y="4845050"/>
          <p14:tracePt t="103665" x="5016500" y="4845050"/>
          <p14:tracePt t="103681" x="5137150" y="4845050"/>
          <p14:tracePt t="103698" x="5251450" y="4845050"/>
          <p14:tracePt t="103714" x="5327650" y="4845050"/>
          <p14:tracePt t="103731" x="5397500" y="4845050"/>
          <p14:tracePt t="103748" x="5448300" y="4845050"/>
          <p14:tracePt t="103765" x="5486400" y="4845050"/>
          <p14:tracePt t="103782" x="5511800" y="4845050"/>
          <p14:tracePt t="103798" x="5524500" y="4845050"/>
          <p14:tracePt t="103868" x="5530850" y="4845050"/>
          <p14:tracePt t="103885" x="5537200" y="4845050"/>
          <p14:tracePt t="103892" x="5543550" y="4838700"/>
          <p14:tracePt t="103900" x="5556250" y="4838700"/>
          <p14:tracePt t="103915" x="5581650" y="4838700"/>
          <p14:tracePt t="103931" x="5632450" y="4838700"/>
          <p14:tracePt t="103948" x="5683250" y="4838700"/>
          <p14:tracePt t="103965" x="5772150" y="4819650"/>
          <p14:tracePt t="103982" x="5848350" y="4813300"/>
          <p14:tracePt t="103990" x="5873750" y="4813300"/>
          <p14:tracePt t="103998" x="5880100" y="4806950"/>
          <p14:tracePt t="104015" x="5911850" y="4800600"/>
          <p14:tracePt t="106115" x="5949950" y="4800600"/>
          <p14:tracePt t="106123" x="6013450" y="4800600"/>
          <p14:tracePt t="106135" x="6096000" y="4800600"/>
          <p14:tracePt t="106147" x="6280150" y="4845050"/>
          <p14:tracePt t="106163" x="6432550" y="4889500"/>
          <p14:tracePt t="106180" x="6578600" y="4927600"/>
          <p14:tracePt t="106197" x="6737350" y="4978400"/>
          <p14:tracePt t="106213" x="6896100" y="5022850"/>
          <p14:tracePt t="106230" x="7035800" y="5067300"/>
          <p14:tracePt t="106247" x="7150100" y="5105400"/>
          <p14:tracePt t="106263" x="7226300" y="5118100"/>
          <p14:tracePt t="106280" x="7251700" y="5130800"/>
          <p14:tracePt t="106534" x="7219950" y="5130800"/>
          <p14:tracePt t="106540" x="7162800" y="5118100"/>
          <p14:tracePt t="106547" x="7099300" y="5099050"/>
          <p14:tracePt t="106558" x="7023100" y="5092700"/>
          <p14:tracePt t="106574" x="6838950" y="5048250"/>
          <p14:tracePt t="106591" x="6661150" y="5029200"/>
          <p14:tracePt t="106609" x="6432550" y="4991100"/>
          <p14:tracePt t="106624" x="6178550" y="4953000"/>
          <p14:tracePt t="106641" x="5975350" y="4940300"/>
          <p14:tracePt t="106660" x="5791200" y="4914900"/>
          <p14:tracePt t="106674" x="5734050" y="4914900"/>
          <p14:tracePt t="106691" x="5721350" y="4914900"/>
          <p14:tracePt t="106725" x="5708650" y="4914900"/>
          <p14:tracePt t="106741" x="5683250" y="4914900"/>
          <p14:tracePt t="106757" x="5638800" y="4914900"/>
          <p14:tracePt t="106774" x="5588000" y="4914900"/>
          <p14:tracePt t="106791" x="5492750" y="4914900"/>
          <p14:tracePt t="106808" x="5403850" y="4914900"/>
          <p14:tracePt t="106824" x="5257800" y="4914900"/>
          <p14:tracePt t="106841" x="5130800" y="4914900"/>
          <p14:tracePt t="106858" x="5022850" y="4914900"/>
          <p14:tracePt t="106874" x="5010150" y="4921250"/>
          <p14:tracePt t="106891" x="5003800" y="4921250"/>
          <p14:tracePt t="106939" x="5048250" y="4921250"/>
          <p14:tracePt t="106947" x="5086350" y="4921250"/>
          <p14:tracePt t="106957" x="5175250" y="4921250"/>
          <p14:tracePt t="106974" x="5365750" y="4921250"/>
          <p14:tracePt t="106991" x="5695950" y="4965700"/>
          <p14:tracePt t="107008" x="6134100" y="5022850"/>
          <p14:tracePt t="107024" x="6629400" y="5092700"/>
          <p14:tracePt t="107031" x="6832600" y="5111750"/>
          <p14:tracePt t="107041" x="7061200" y="5149850"/>
          <p14:tracePt t="107058" x="7505700" y="5219700"/>
          <p14:tracePt t="107074" x="7626350" y="5232400"/>
          <p14:tracePt t="107091" x="7658100" y="5245100"/>
          <p14:tracePt t="107302" x="7632700" y="5245100"/>
          <p14:tracePt t="107309" x="7600950" y="5238750"/>
          <p14:tracePt t="107316" x="7518400" y="5213350"/>
          <p14:tracePt t="107326" x="7454900" y="5194300"/>
          <p14:tracePt t="107342" x="7251700" y="5143500"/>
          <p14:tracePt t="107359" x="6959600" y="5054600"/>
          <p14:tracePt t="107376" x="6705600" y="4997450"/>
          <p14:tracePt t="107393" x="6534150" y="4972050"/>
          <p14:tracePt t="107410" x="6426200" y="4965700"/>
          <p14:tracePt t="107427" x="6350000" y="4953000"/>
          <p14:tracePt t="107443" x="6337300" y="4953000"/>
          <p14:tracePt t="107459" x="6330950" y="4953000"/>
          <p14:tracePt t="107502" x="6324600" y="4953000"/>
          <p14:tracePt t="107518" x="6305550" y="4953000"/>
          <p14:tracePt t="107526" x="6299200" y="4940300"/>
          <p14:tracePt t="107542" x="6267450" y="4933950"/>
          <p14:tracePt t="107559" x="6248400" y="4933950"/>
          <p14:tracePt t="107576" x="6229350" y="4933950"/>
          <p14:tracePt t="107593" x="6216650" y="4927600"/>
          <p14:tracePt t="107609" x="6210300" y="4927600"/>
          <p14:tracePt t="107791" x="6203950" y="4927600"/>
          <p14:tracePt t="107798" x="6197600" y="4927600"/>
          <p14:tracePt t="107810" x="6153150" y="4902200"/>
          <p14:tracePt t="107831" x="6076950" y="4876800"/>
          <p14:tracePt t="107848" x="5981700" y="4851400"/>
          <p14:tracePt t="107865" x="5880100" y="4826000"/>
          <p14:tracePt t="107882" x="5810250" y="4819650"/>
          <p14:tracePt t="107898" x="5740400" y="4813300"/>
          <p14:tracePt t="107915" x="5715000" y="4813300"/>
          <p14:tracePt t="108034" x="5708650" y="4813300"/>
          <p14:tracePt t="108039" x="5708650" y="4806950"/>
          <p14:tracePt t="108062" x="5702300" y="4806950"/>
          <p14:tracePt t="108078" x="5695950" y="4806950"/>
          <p14:tracePt t="108087" x="5689600" y="4806950"/>
          <p14:tracePt t="108098" x="5645150" y="4813300"/>
          <p14:tracePt t="108115" x="5607050" y="4813300"/>
          <p14:tracePt t="108132" x="5537200" y="4838700"/>
          <p14:tracePt t="108149" x="5467350" y="4845050"/>
          <p14:tracePt t="108165" x="5359400" y="4851400"/>
          <p14:tracePt t="108182" x="5232400" y="4851400"/>
          <p14:tracePt t="108199" x="5105400" y="4851400"/>
          <p14:tracePt t="108215" x="5041900" y="4851400"/>
          <p14:tracePt t="108232" x="4997450" y="4851400"/>
          <p14:tracePt t="108249" x="4972050" y="4851400"/>
          <p14:tracePt t="108380" x="4984750" y="4864100"/>
          <p14:tracePt t="108388" x="4997450" y="4864100"/>
          <p14:tracePt t="108399" x="5022850" y="4870450"/>
          <p14:tracePt t="108415" x="5080000" y="4883150"/>
          <p14:tracePt t="108432" x="5181600" y="4921250"/>
          <p14:tracePt t="108449" x="5365750" y="4972050"/>
          <p14:tracePt t="108466" x="5664200" y="5060950"/>
          <p14:tracePt t="108483" x="6038850" y="5130800"/>
          <p14:tracePt t="108500" x="6572250" y="5213350"/>
          <p14:tracePt t="108516" x="6807200" y="5219700"/>
          <p14:tracePt t="108532" x="6965950" y="5226050"/>
          <p14:tracePt t="108549" x="7048500" y="5251450"/>
          <p14:tracePt t="108566" x="7086600" y="5257800"/>
          <p14:tracePt t="108582" x="7092950" y="5264150"/>
          <p14:tracePt t="108599" x="7099300" y="5264150"/>
          <p14:tracePt t="108640" x="7105650" y="5270500"/>
          <p14:tracePt t="108660" x="7112000" y="5276850"/>
          <p14:tracePt t="108686" x="7124700" y="5283200"/>
          <p14:tracePt t="108702" x="7137400" y="5289550"/>
          <p14:tracePt t="108717" x="7150100" y="5302250"/>
          <p14:tracePt t="108724" x="7156450" y="5308600"/>
          <p14:tracePt t="108736" x="7169150" y="5308600"/>
          <p14:tracePt t="108750" x="7175500" y="5308600"/>
          <p14:tracePt t="108766" x="7181850" y="5308600"/>
          <p14:tracePt t="108782" x="7200900" y="5308600"/>
          <p14:tracePt t="108799" x="7239000" y="5327650"/>
          <p14:tracePt t="108816" x="7270750" y="5340350"/>
          <p14:tracePt t="108832" x="7321550" y="5365750"/>
          <p14:tracePt t="108849" x="7359650" y="5378450"/>
          <p14:tracePt t="108866" x="7385050" y="5384800"/>
          <p14:tracePt t="108883" x="7391400" y="5391150"/>
          <p14:tracePt t="109023" x="7397750" y="5397500"/>
          <p14:tracePt t="109032" x="7397750" y="5403850"/>
          <p14:tracePt t="109038" x="7410450" y="5410200"/>
          <p14:tracePt t="109049" x="7416800" y="5416550"/>
          <p14:tracePt t="109066" x="7435850" y="5422900"/>
          <p14:tracePt t="109084" x="7480300" y="5429250"/>
          <p14:tracePt t="109099" x="7550150" y="5441950"/>
          <p14:tracePt t="109116" x="7626350" y="5448300"/>
          <p14:tracePt t="109133" x="7708900" y="5480050"/>
          <p14:tracePt t="109149" x="7791450" y="5524500"/>
          <p14:tracePt t="109166" x="7829550" y="5549900"/>
          <p14:tracePt t="109183" x="7842250" y="5562600"/>
          <p14:tracePt t="109199" x="7842250" y="5575300"/>
          <p14:tracePt t="109216" x="7842250" y="5581650"/>
          <p14:tracePt t="109233" x="7842250" y="5594350"/>
          <p14:tracePt t="109250" x="7835900" y="5607050"/>
          <p14:tracePt t="109268" x="7816850" y="5619750"/>
          <p14:tracePt t="109284" x="7797800" y="5632450"/>
          <p14:tracePt t="109300" x="7797800" y="5638800"/>
          <p14:tracePt t="109316" x="7791450" y="5638800"/>
          <p14:tracePt t="109368" x="7785100" y="5638800"/>
          <p14:tracePt t="109375" x="7785100" y="5645150"/>
          <p14:tracePt t="109383" x="7785100" y="5651500"/>
          <p14:tracePt t="109400" x="7785100" y="5676900"/>
          <p14:tracePt t="109416" x="7785100" y="5702300"/>
          <p14:tracePt t="109433" x="7785100" y="5734050"/>
          <p14:tracePt t="109450" x="7785100" y="5753100"/>
          <p14:tracePt t="109466" x="7791450" y="5772150"/>
          <p14:tracePt t="109483" x="7804150" y="5803900"/>
          <p14:tracePt t="109500" x="7804150" y="5822950"/>
          <p14:tracePt t="109516" x="7804150" y="5835650"/>
          <p14:tracePt t="109533" x="7816850" y="5854700"/>
          <p14:tracePt t="109566" x="7816850" y="5861050"/>
          <p14:tracePt t="109589" x="7810500" y="5861050"/>
          <p14:tracePt t="109607" x="7797800" y="5861050"/>
          <p14:tracePt t="109617" x="7791450" y="5861050"/>
          <p14:tracePt t="109633" x="7772400" y="5861050"/>
          <p14:tracePt t="109650" x="7766050" y="5861050"/>
          <p14:tracePt t="109667" x="7753350" y="5861050"/>
          <p14:tracePt t="109846" x="7747000" y="5861050"/>
          <p14:tracePt t="109933" x="7740650" y="5861050"/>
          <p14:tracePt t="109949" x="7734300" y="5861050"/>
          <p14:tracePt t="109965" x="7727950" y="5861050"/>
          <p14:tracePt t="109974" x="7721600" y="5861050"/>
          <p14:tracePt t="109983" x="7708900" y="5867400"/>
          <p14:tracePt t="110001" x="7689850" y="5880100"/>
          <p14:tracePt t="110017" x="7670800" y="5880100"/>
          <p14:tracePt t="110034" x="7645400" y="5892800"/>
          <p14:tracePt t="110050" x="7639050" y="5905500"/>
          <p14:tracePt t="110067" x="7632700" y="5905500"/>
          <p14:tracePt t="110083" x="7626350" y="5911850"/>
          <p14:tracePt t="110108" x="7620000" y="5911850"/>
          <p14:tracePt t="110125" x="7620000" y="5918200"/>
          <p14:tracePt t="110240" x="7613650" y="5924550"/>
          <p14:tracePt t="110255" x="7600950" y="5930900"/>
          <p14:tracePt t="110464" x="7600950" y="5924550"/>
          <p14:tracePt t="110471" x="7594600" y="5911850"/>
          <p14:tracePt t="110488" x="7594600" y="5905500"/>
          <p14:tracePt t="110496" x="7594600" y="5899150"/>
          <p14:tracePt t="110520" x="7594600" y="5886450"/>
          <p14:tracePt t="11096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" y="1804987"/>
            <a:ext cx="10868025" cy="3248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6560" y="1739880"/>
              <a:ext cx="11176560" cy="36262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200" y="1730520"/>
                <a:ext cx="11195280" cy="3645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7127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2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106"/>
    </mc:Choice>
    <mc:Fallback xmlns="">
      <p:transition spd="slow" advTm="25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3460" x="10445750" y="4806950"/>
          <p14:tracePt t="173479" x="10433050" y="4781550"/>
          <p14:tracePt t="173479" x="10426700" y="4775200"/>
          <p14:tracePt t="173489" x="10401300" y="4749800"/>
          <p14:tracePt t="173496" x="10369550" y="4730750"/>
          <p14:tracePt t="173505" x="10331450" y="4692650"/>
          <p14:tracePt t="173522" x="10217150" y="4597400"/>
          <p14:tracePt t="173539" x="10064750" y="4419600"/>
          <p14:tracePt t="173555" x="9944100" y="4254500"/>
          <p14:tracePt t="173572" x="9855200" y="4095750"/>
          <p14:tracePt t="173588" x="9810750" y="3987800"/>
          <p14:tracePt t="173605" x="9810750" y="3886200"/>
          <p14:tracePt t="173622" x="9842500" y="3803650"/>
          <p14:tracePt t="173626" x="9893300" y="3759200"/>
          <p14:tracePt t="173638" x="9931400" y="3727450"/>
          <p14:tracePt t="173655" x="10026650" y="3651250"/>
          <p14:tracePt t="173658" x="10064750" y="3625850"/>
          <p14:tracePt t="173673" x="10102850" y="3594100"/>
          <p14:tracePt t="173689" x="10115550" y="3581400"/>
          <p14:tracePt t="173705" x="10121900" y="3575050"/>
          <p14:tracePt t="173722" x="10128250" y="3562350"/>
          <p14:tracePt t="173745" x="10134600" y="3543300"/>
          <p14:tracePt t="173755" x="10140950" y="3543300"/>
          <p14:tracePt t="173786" x="10140950" y="3536950"/>
          <p14:tracePt t="173811" x="10140950" y="3524250"/>
          <p14:tracePt t="173817" x="10147300" y="3517900"/>
          <p14:tracePt t="173827" x="10147300" y="3505200"/>
          <p14:tracePt t="173839" x="10147300" y="3498850"/>
          <p14:tracePt t="173855" x="10147300" y="3460750"/>
          <p14:tracePt t="173859" x="10147300" y="3435350"/>
          <p14:tracePt t="173872" x="10134600" y="3409950"/>
          <p14:tracePt t="173888" x="10058400" y="3333750"/>
          <p14:tracePt t="173905" x="9963150" y="3289300"/>
          <p14:tracePt t="173922" x="9823450" y="3232150"/>
          <p14:tracePt t="173938" x="9753600" y="3213100"/>
          <p14:tracePt t="173955" x="9734550" y="3213100"/>
          <p14:tracePt t="173995" x="9753600" y="3213100"/>
          <p14:tracePt t="174002" x="9785350" y="3213100"/>
          <p14:tracePt t="174012" x="9791700" y="3213100"/>
          <p14:tracePt t="174022" x="9810750" y="3213100"/>
          <p14:tracePt t="174039" x="9823450" y="3213100"/>
          <p14:tracePt t="174044" x="9829800" y="3213100"/>
          <p14:tracePt t="174059" x="9842500" y="3213100"/>
          <p14:tracePt t="174161" x="9842500" y="3206750"/>
          <p14:tracePt t="174168" x="9842500" y="3194050"/>
          <p14:tracePt t="174185" x="9842500" y="3181350"/>
          <p14:tracePt t="174193" x="9842500" y="3175000"/>
          <p14:tracePt t="174205" x="9842500" y="3168650"/>
          <p14:tracePt t="174222" x="9842500" y="3149600"/>
          <p14:tracePt t="174229" x="9842500" y="3136900"/>
          <p14:tracePt t="174239" x="9829800" y="3124200"/>
          <p14:tracePt t="174256" x="9766300" y="3098800"/>
          <p14:tracePt t="174260" x="9734550" y="3092450"/>
          <p14:tracePt t="174275" x="9664700" y="3060700"/>
          <p14:tracePt t="174289" x="9613900" y="3060700"/>
          <p14:tracePt t="174306" x="9569450" y="3054350"/>
          <p14:tracePt t="174322" x="9544050" y="3054350"/>
          <p14:tracePt t="174339" x="9537700" y="3054350"/>
          <p14:tracePt t="174356" x="9531350" y="3054350"/>
          <p14:tracePt t="174372" x="9525000" y="3054350"/>
          <p14:tracePt t="174389" x="9518650" y="3054350"/>
          <p14:tracePt t="174406" x="9499600" y="3054350"/>
          <p14:tracePt t="174422" x="9467850" y="3067050"/>
          <p14:tracePt t="174427" x="9455150" y="3079750"/>
          <p14:tracePt t="174439" x="9429750" y="3111500"/>
          <p14:tracePt t="174456" x="9398000" y="3155950"/>
          <p14:tracePt t="174473" x="9378950" y="3200400"/>
          <p14:tracePt t="174489" x="9372600" y="3225800"/>
          <p14:tracePt t="174506" x="9372600" y="3276600"/>
          <p14:tracePt t="174523" x="9372600" y="3308350"/>
          <p14:tracePt t="174539" x="9372600" y="3333750"/>
          <p14:tracePt t="174555" x="9378950" y="3352800"/>
          <p14:tracePt t="174572" x="9385300" y="3365500"/>
          <p14:tracePt t="174589" x="9391650" y="3384550"/>
          <p14:tracePt t="174605" x="9391650" y="3390900"/>
          <p14:tracePt t="174622" x="9391650" y="3409950"/>
          <p14:tracePt t="174639" x="9391650" y="3435350"/>
          <p14:tracePt t="174658" x="9391650" y="3454400"/>
          <p14:tracePt t="174661" x="9391650" y="3460750"/>
          <p14:tracePt t="174673" x="9404350" y="3479800"/>
          <p14:tracePt t="174689" x="9417050" y="3505200"/>
          <p14:tracePt t="174706" x="9429750" y="3517900"/>
          <p14:tracePt t="174723" x="9461500" y="3536950"/>
          <p14:tracePt t="174739" x="9512300" y="3549650"/>
          <p14:tracePt t="174756" x="9607550" y="3581400"/>
          <p14:tracePt t="174773" x="9728200" y="3613150"/>
          <p14:tracePt t="174789" x="9842500" y="3625850"/>
          <p14:tracePt t="174806" x="9950450" y="3632200"/>
          <p14:tracePt t="174823" x="10033000" y="3657600"/>
          <p14:tracePt t="174829" x="10058400" y="3657600"/>
          <p14:tracePt t="174839" x="10077450" y="3657600"/>
          <p14:tracePt t="174858" x="10109200" y="3663950"/>
          <p14:tracePt t="174861" x="10121900" y="3663950"/>
          <p14:tracePt t="174873" x="10134600" y="3663950"/>
          <p14:tracePt t="174889" x="10204450" y="3663950"/>
          <p14:tracePt t="174906" x="10248900" y="3663950"/>
          <p14:tracePt t="174923" x="10299700" y="3663950"/>
          <p14:tracePt t="174940" x="10344150" y="3663950"/>
          <p14:tracePt t="174956" x="10375900" y="3663950"/>
          <p14:tracePt t="174973" x="10407650" y="3663950"/>
          <p14:tracePt t="174979" x="10420350" y="3663950"/>
          <p14:tracePt t="174994" x="10426700" y="3663950"/>
          <p14:tracePt t="175006" x="10439400" y="3657600"/>
          <p14:tracePt t="175023" x="10439400" y="3651250"/>
          <p14:tracePt t="175040" x="10458450" y="3625850"/>
          <p14:tracePt t="175043" x="10458450" y="3613150"/>
          <p14:tracePt t="175056" x="10458450" y="3606800"/>
          <p14:tracePt t="175073" x="10458450" y="3581400"/>
          <p14:tracePt t="175089" x="10458450" y="3556000"/>
          <p14:tracePt t="175106" x="10458450" y="3536950"/>
          <p14:tracePt t="175123" x="10458450" y="3530600"/>
          <p14:tracePt t="175139" x="10458450" y="3524250"/>
          <p14:tracePt t="175250" x="10452100" y="3524250"/>
          <p14:tracePt t="175267" x="10439400" y="3524250"/>
          <p14:tracePt t="175276" x="10433050" y="3524250"/>
          <p14:tracePt t="175282" x="10426700" y="3524250"/>
          <p14:tracePt t="175295" x="10401300" y="3524250"/>
          <p14:tracePt t="175307" x="10325100" y="3524250"/>
          <p14:tracePt t="175323" x="10204450" y="3486150"/>
          <p14:tracePt t="175340" x="10064750" y="3460750"/>
          <p14:tracePt t="175357" x="9937750" y="3448050"/>
          <p14:tracePt t="175373" x="9798050" y="3422650"/>
          <p14:tracePt t="175389" x="9632950" y="3403600"/>
          <p14:tracePt t="175406" x="9486900" y="3378200"/>
          <p14:tracePt t="175423" x="9429750" y="3371850"/>
          <p14:tracePt t="175427" x="9423400" y="3371850"/>
          <p14:tracePt t="175444" x="9417050" y="3371850"/>
          <p14:tracePt t="175458" x="9410700" y="3359150"/>
          <p14:tracePt t="175473" x="9410700" y="3352800"/>
          <p14:tracePt t="175490" x="9410700" y="3327400"/>
          <p14:tracePt t="175506" x="9410700" y="3289300"/>
          <p14:tracePt t="175523" x="9378950" y="3238500"/>
          <p14:tracePt t="175540" x="9321800" y="3206750"/>
          <p14:tracePt t="175557" x="9296400" y="3200400"/>
          <p14:tracePt t="175573" x="9283700" y="3200400"/>
          <p14:tracePt t="175601" x="9271000" y="3200400"/>
          <p14:tracePt t="175674" x="9271000" y="3194050"/>
          <p14:tracePt t="175682" x="9258300" y="3181350"/>
          <p14:tracePt t="175691" x="9251950" y="3168650"/>
          <p14:tracePt t="175707" x="9220200" y="3117850"/>
          <p14:tracePt t="175724" x="9144000" y="3035300"/>
          <p14:tracePt t="175740" x="9048750" y="2971800"/>
          <p14:tracePt t="175757" x="8978900" y="2940050"/>
          <p14:tracePt t="175819" x="8991600" y="2940050"/>
          <p14:tracePt t="175827" x="8997950" y="2940050"/>
          <p14:tracePt t="175844" x="9004300" y="2940050"/>
          <p14:tracePt t="175878" x="9017000" y="2921000"/>
          <p14:tracePt t="175880" x="9017000" y="2908300"/>
          <p14:tracePt t="175890" x="9017000" y="2901950"/>
          <p14:tracePt t="175971" x="9017000" y="2895600"/>
          <p14:tracePt t="176595" x="9004300" y="2895600"/>
          <p14:tracePt t="176650" x="9004300" y="2889250"/>
          <p14:tracePt t="176666" x="8997950" y="2889250"/>
          <p14:tracePt t="176674" x="8991600" y="2889250"/>
          <p14:tracePt t="176682" x="8972550" y="2889250"/>
          <p14:tracePt t="176691" x="8953500" y="2876550"/>
          <p14:tracePt t="176703" x="8934450" y="2876550"/>
          <p14:tracePt t="176720" x="8896350" y="2870200"/>
          <p14:tracePt t="176724" x="8858250" y="2863850"/>
          <p14:tracePt t="176739" x="8826500" y="2844800"/>
          <p14:tracePt t="176740" x="8782050" y="2844800"/>
          <p14:tracePt t="176753" x="8661400" y="2819400"/>
          <p14:tracePt t="176770" x="8540750" y="2800350"/>
          <p14:tracePt t="176787" x="8413750" y="2781300"/>
          <p14:tracePt t="176803" x="8293100" y="2768600"/>
          <p14:tracePt t="176820" x="8210550" y="2749550"/>
          <p14:tracePt t="176837" x="8172450" y="2730500"/>
          <p14:tracePt t="176853" x="8153400" y="2730500"/>
          <p14:tracePt t="176870" x="8134350" y="2724150"/>
          <p14:tracePt t="176887" x="8121650" y="2724150"/>
          <p14:tracePt t="176903" x="8108950" y="2724150"/>
          <p14:tracePt t="176920" x="8089900" y="2724150"/>
          <p14:tracePt t="176938" x="8064500" y="2724150"/>
          <p14:tracePt t="176953" x="8045450" y="2724150"/>
          <p14:tracePt t="176970" x="8013700" y="2730500"/>
          <p14:tracePt t="176987" x="7981950" y="2736850"/>
          <p14:tracePt t="177003" x="7956550" y="2743200"/>
          <p14:tracePt t="177020" x="7918450" y="2762250"/>
          <p14:tracePt t="177037" x="7874000" y="2768600"/>
          <p14:tracePt t="177054" x="7835900" y="2787650"/>
          <p14:tracePt t="177070" x="7772400" y="2800350"/>
          <p14:tracePt t="177087" x="7696200" y="2819400"/>
          <p14:tracePt t="177093" x="7677150" y="2825750"/>
          <p14:tracePt t="177104" x="7658100" y="2832100"/>
          <p14:tracePt t="177122" x="7600950" y="2851150"/>
          <p14:tracePt t="177126" x="7581900" y="2857500"/>
          <p14:tracePt t="177137" x="7575550" y="2863850"/>
          <p14:tracePt t="177154" x="7524750" y="2889250"/>
          <p14:tracePt t="177170" x="7512050" y="2895600"/>
          <p14:tracePt t="177187" x="7493000" y="2914650"/>
          <p14:tracePt t="177204" x="7480300" y="2927350"/>
          <p14:tracePt t="177220" x="7467600" y="2940050"/>
          <p14:tracePt t="177237" x="7461250" y="2952750"/>
          <p14:tracePt t="177253" x="7461250" y="2965450"/>
          <p14:tracePt t="177270" x="7454900" y="2984500"/>
          <p14:tracePt t="177287" x="7448550" y="3009900"/>
          <p14:tracePt t="177304" x="7435850" y="3028950"/>
          <p14:tracePt t="177308" x="7435850" y="3035300"/>
          <p14:tracePt t="177321" x="7423150" y="3048000"/>
          <p14:tracePt t="177339" x="7423150" y="3079750"/>
          <p14:tracePt t="177355" x="7423150" y="3105150"/>
          <p14:tracePt t="177371" x="7423150" y="3117850"/>
          <p14:tracePt t="177387" x="7423150" y="3143250"/>
          <p14:tracePt t="177404" x="7442200" y="3149600"/>
          <p14:tracePt t="177421" x="7454900" y="3168650"/>
          <p14:tracePt t="177437" x="7473950" y="3187700"/>
          <p14:tracePt t="177454" x="7505700" y="3213100"/>
          <p14:tracePt t="177471" x="7543800" y="3238500"/>
          <p14:tracePt t="177479" x="7569200" y="3257550"/>
          <p14:tracePt t="177488" x="7581900" y="3263900"/>
          <p14:tracePt t="177504" x="7626350" y="3276600"/>
          <p14:tracePt t="177508" x="7651750" y="3282950"/>
          <p14:tracePt t="177520" x="7677150" y="3308350"/>
          <p14:tracePt t="177537" x="7734300" y="3321050"/>
          <p14:tracePt t="177554" x="7747000" y="3321050"/>
          <p14:tracePt t="177570" x="7785100" y="3340100"/>
          <p14:tracePt t="177587" x="7823200" y="3346450"/>
          <p14:tracePt t="177604" x="7867650" y="3365500"/>
          <p14:tracePt t="177621" x="7912100" y="3371850"/>
          <p14:tracePt t="177638" x="7969250" y="3384550"/>
          <p14:tracePt t="177654" x="8013700" y="3397250"/>
          <p14:tracePt t="177671" x="8058150" y="3397250"/>
          <p14:tracePt t="177687" x="8102600" y="3409950"/>
          <p14:tracePt t="177704" x="8153400" y="3422650"/>
          <p14:tracePt t="177708" x="8166100" y="3429000"/>
          <p14:tracePt t="177723" x="8216900" y="3435350"/>
          <p14:tracePt t="177739" x="8255000" y="3435350"/>
          <p14:tracePt t="177755" x="8299450" y="3441700"/>
          <p14:tracePt t="177771" x="8343900" y="3460750"/>
          <p14:tracePt t="177788" x="8388350" y="3467100"/>
          <p14:tracePt t="177804" x="8432800" y="3486150"/>
          <p14:tracePt t="177821" x="8470900" y="3498850"/>
          <p14:tracePt t="177838" x="8477250" y="3498850"/>
          <p14:tracePt t="177854" x="8483600" y="3498850"/>
          <p14:tracePt t="178219" x="8489950" y="3498850"/>
          <p14:tracePt t="178227" x="8502650" y="3498850"/>
          <p14:tracePt t="178235" x="8515350" y="3505200"/>
          <p14:tracePt t="178251" x="8528050" y="3505200"/>
          <p14:tracePt t="178260" x="8540750" y="3517900"/>
          <p14:tracePt t="178276" x="8572500" y="3524250"/>
          <p14:tracePt t="178293" x="8604250" y="3530600"/>
          <p14:tracePt t="178309" x="8642350" y="3530600"/>
          <p14:tracePt t="178326" x="8686800" y="3543300"/>
          <p14:tracePt t="178343" x="8743950" y="3543300"/>
          <p14:tracePt t="178360" x="8775700" y="3543300"/>
          <p14:tracePt t="178376" x="8807450" y="3543300"/>
          <p14:tracePt t="178380" x="8826500" y="3543300"/>
          <p14:tracePt t="178393" x="8832850" y="3543300"/>
          <p14:tracePt t="178468" x="8845550" y="3543300"/>
          <p14:tracePt t="178477" x="8858250" y="3543300"/>
          <p14:tracePt t="178485" x="8870950" y="3543300"/>
          <p14:tracePt t="178493" x="8883650" y="3543300"/>
          <p14:tracePt t="178510" x="8915400" y="3543300"/>
          <p14:tracePt t="178527" x="8959850" y="3543300"/>
          <p14:tracePt t="178544" x="8985250" y="3543300"/>
          <p14:tracePt t="178549" x="8991600" y="3543300"/>
          <p14:tracePt t="178565" x="8997950" y="3543300"/>
          <p14:tracePt t="178581" x="9004300" y="3543300"/>
          <p14:tracePt t="178597" x="9010650" y="3530600"/>
          <p14:tracePt t="178611" x="9017000" y="3505200"/>
          <p14:tracePt t="178627" x="9023350" y="3479800"/>
          <p14:tracePt t="178643" x="9023350" y="3429000"/>
          <p14:tracePt t="178660" x="9029700" y="3378200"/>
          <p14:tracePt t="178676" x="9029700" y="3340100"/>
          <p14:tracePt t="178693" x="9029700" y="3289300"/>
          <p14:tracePt t="178710" x="9029700" y="3263900"/>
          <p14:tracePt t="178726" x="9029700" y="3232150"/>
          <p14:tracePt t="178743" x="9029700" y="3200400"/>
          <p14:tracePt t="178760" x="9029700" y="3175000"/>
          <p14:tracePt t="178776" x="9029700" y="3143250"/>
          <p14:tracePt t="178794" x="9029700" y="3124200"/>
          <p14:tracePt t="178797" x="9029700" y="3117850"/>
          <p14:tracePt t="178810" x="9029700" y="3098800"/>
          <p14:tracePt t="178827" x="9023350" y="3098800"/>
          <p14:tracePt t="178843" x="9010650" y="3098800"/>
          <p14:tracePt t="178860" x="8991600" y="3098800"/>
          <p14:tracePt t="178877" x="8972550" y="3098800"/>
          <p14:tracePt t="178894" x="8953500" y="3098800"/>
          <p14:tracePt t="178910" x="8921750" y="3098800"/>
          <p14:tracePt t="178927" x="8851900" y="3098800"/>
          <p14:tracePt t="178943" x="8782050" y="3098800"/>
          <p14:tracePt t="178960" x="8680450" y="3105150"/>
          <p14:tracePt t="178977" x="8597900" y="3117850"/>
          <p14:tracePt t="178979" x="8572500" y="3130550"/>
          <p14:tracePt t="178996" x="8534400" y="3143250"/>
          <p14:tracePt t="179011" x="8528050" y="3149600"/>
          <p14:tracePt t="179027" x="8515350" y="3162300"/>
          <p14:tracePt t="179044" x="8509000" y="3168650"/>
          <p14:tracePt t="179061" x="8502650" y="3168650"/>
          <p14:tracePt t="179077" x="8496300" y="3175000"/>
          <p14:tracePt t="179268" x="8496300" y="3181350"/>
          <p14:tracePt t="179301" x="8496300" y="3194050"/>
          <p14:tracePt t="179309" x="8515350" y="3213100"/>
          <p14:tracePt t="179317" x="8528050" y="3225800"/>
          <p14:tracePt t="179327" x="8553450" y="3251200"/>
          <p14:tracePt t="179344" x="8655050" y="3289300"/>
          <p14:tracePt t="179349" x="8712200" y="3321050"/>
          <p14:tracePt t="179360" x="8769350" y="3340100"/>
          <p14:tracePt t="179377" x="8915400" y="3390900"/>
          <p14:tracePt t="179381" x="8997950" y="3422650"/>
          <p14:tracePt t="179394" x="9086850" y="3448050"/>
          <p14:tracePt t="179411" x="9283700" y="3517900"/>
          <p14:tracePt t="179427" x="9378950" y="3568700"/>
          <p14:tracePt t="179444" x="9436100" y="3613150"/>
          <p14:tracePt t="179461" x="9461500" y="3632200"/>
          <p14:tracePt t="179477" x="9467850" y="3644900"/>
          <p14:tracePt t="179589" x="9467850" y="3657600"/>
          <p14:tracePt t="179619" x="9467850" y="3663950"/>
          <p14:tracePt t="179627" x="9467850" y="3670300"/>
          <p14:tracePt t="179643" x="9467850" y="3683000"/>
          <p14:tracePt t="179651" x="9467850" y="3695700"/>
          <p14:tracePt t="179661" x="9474200" y="3714750"/>
          <p14:tracePt t="179677" x="9474200" y="3733800"/>
          <p14:tracePt t="179694" x="9499600" y="3752850"/>
          <p14:tracePt t="179780" x="9493250" y="3752850"/>
          <p14:tracePt t="179853" x="9480550" y="3752850"/>
          <p14:tracePt t="179861" x="9474200" y="3752850"/>
          <p14:tracePt t="179869" x="9467850" y="3752850"/>
          <p14:tracePt t="179878" x="9448800" y="3746500"/>
          <p14:tracePt t="179895" x="9442450" y="3740150"/>
          <p14:tracePt t="179911" x="9429750" y="3740150"/>
          <p14:tracePt t="179928" x="9423400" y="3740150"/>
          <p14:tracePt t="179981" x="9417050" y="3740150"/>
          <p14:tracePt t="179998" x="9410700" y="3740150"/>
          <p14:tracePt t="180005" x="9404350" y="3740150"/>
          <p14:tracePt t="180015" x="9398000" y="3740150"/>
          <p14:tracePt t="180028" x="9378950" y="3759200"/>
          <p14:tracePt t="180045" x="9366250" y="3797300"/>
          <p14:tracePt t="180061" x="9366250" y="3854450"/>
          <p14:tracePt t="180078" x="9366250" y="3943350"/>
          <p14:tracePt t="180095" x="9366250" y="4006850"/>
          <p14:tracePt t="180111" x="9378950" y="4076700"/>
          <p14:tracePt t="180130" x="9391650" y="4114800"/>
          <p14:tracePt t="180135" x="9404350" y="4127500"/>
          <p14:tracePt t="180145" x="9404350" y="4140200"/>
          <p14:tracePt t="180161" x="9417050" y="4203700"/>
          <p14:tracePt t="180166" x="9417050" y="4241800"/>
          <p14:tracePt t="180178" x="9423400" y="4273550"/>
          <p14:tracePt t="180195" x="9442450" y="4375150"/>
          <p14:tracePt t="180198" x="9448800" y="4406900"/>
          <p14:tracePt t="180211" x="9461500" y="4476750"/>
          <p14:tracePt t="180228" x="9486900" y="4521200"/>
          <p14:tracePt t="180245" x="9512300" y="4565650"/>
          <p14:tracePt t="180261" x="9531350" y="4603750"/>
          <p14:tracePt t="180278" x="9544050" y="4635500"/>
          <p14:tracePt t="180295" x="9569450" y="4660900"/>
          <p14:tracePt t="180311" x="9607550" y="4699000"/>
          <p14:tracePt t="180328" x="9645650" y="4724400"/>
          <p14:tracePt t="180345" x="9709150" y="4775200"/>
          <p14:tracePt t="180361" x="9772650" y="4813300"/>
          <p14:tracePt t="180379" x="9836150" y="4832350"/>
          <p14:tracePt t="180382" x="9842500" y="4838700"/>
          <p14:tracePt t="180395" x="9906000" y="4864100"/>
          <p14:tracePt t="180411" x="9956800" y="4889500"/>
          <p14:tracePt t="180428" x="10001250" y="4902200"/>
          <p14:tracePt t="180445" x="10058400" y="4927600"/>
          <p14:tracePt t="180461" x="10121900" y="4946650"/>
          <p14:tracePt t="180478" x="10160000" y="4953000"/>
          <p14:tracePt t="180495" x="10210800" y="4953000"/>
          <p14:tracePt t="180512" x="10242550" y="4953000"/>
          <p14:tracePt t="180528" x="10267950" y="4953000"/>
          <p14:tracePt t="180545" x="10306050" y="4927600"/>
          <p14:tracePt t="180550" x="10325100" y="4921250"/>
          <p14:tracePt t="180562" x="10337800" y="4914900"/>
          <p14:tracePt t="180578" x="10375900" y="4883150"/>
          <p14:tracePt t="180581" x="10407650" y="4864100"/>
          <p14:tracePt t="180596" x="10439400" y="4838700"/>
          <p14:tracePt t="180611" x="10458450" y="4800600"/>
          <p14:tracePt t="180628" x="10490200" y="4737100"/>
          <p14:tracePt t="180645" x="10502900" y="4673600"/>
          <p14:tracePt t="180662" x="10509250" y="4629150"/>
          <p14:tracePt t="180678" x="10509250" y="4597400"/>
          <p14:tracePt t="180695" x="10509250" y="4559300"/>
          <p14:tracePt t="180712" x="10509250" y="4527550"/>
          <p14:tracePt t="180728" x="10509250" y="4508500"/>
          <p14:tracePt t="180745" x="10509250" y="4464050"/>
          <p14:tracePt t="180761" x="10509250" y="4419600"/>
          <p14:tracePt t="180779" x="10496550" y="4362450"/>
          <p14:tracePt t="180783" x="10496550" y="4349750"/>
          <p14:tracePt t="180795" x="10490200" y="4298950"/>
          <p14:tracePt t="180812" x="10477500" y="4273550"/>
          <p14:tracePt t="180828" x="10464800" y="4235450"/>
          <p14:tracePt t="180845" x="10452100" y="4203700"/>
          <p14:tracePt t="180875" x="10420350" y="4133850"/>
          <p14:tracePt t="180883" x="10407650" y="4114800"/>
          <p14:tracePt t="180895" x="10394950" y="4095750"/>
          <p14:tracePt t="180912" x="10369550" y="4070350"/>
          <p14:tracePt t="180928" x="10325100" y="4044950"/>
          <p14:tracePt t="180945" x="10274300" y="4019550"/>
          <p14:tracePt t="180962" x="10210800" y="3994150"/>
          <p14:tracePt t="180965" x="10198100" y="3987800"/>
          <p14:tracePt t="180980" x="10166350" y="3975100"/>
          <p14:tracePt t="180997" x="10071100" y="3943350"/>
          <p14:tracePt t="181012" x="9982200" y="3924300"/>
          <p14:tracePt t="181029" x="9912350" y="3924300"/>
          <p14:tracePt t="181046" x="9848850" y="3924300"/>
          <p14:tracePt t="181062" x="9766300" y="3956050"/>
          <p14:tracePt t="181079" x="9677400" y="3994150"/>
          <p14:tracePt t="181096" x="9569450" y="4051300"/>
          <p14:tracePt t="181112" x="9461500" y="4127500"/>
          <p14:tracePt t="181129" x="9398000" y="4197350"/>
          <p14:tracePt t="181145" x="9353550" y="4241800"/>
          <p14:tracePt t="181150" x="9340850" y="4267200"/>
          <p14:tracePt t="181162" x="9328150" y="4286250"/>
          <p14:tracePt t="181179" x="9328150" y="4298950"/>
          <p14:tracePt t="181182" x="9328150" y="4318000"/>
          <p14:tracePt t="181195" x="9340850" y="4343400"/>
          <p14:tracePt t="181212" x="9391650" y="4356100"/>
          <p14:tracePt t="181229" x="9429750" y="4362450"/>
          <p14:tracePt t="181246" x="9467850" y="4375150"/>
          <p14:tracePt t="181262" x="9480550" y="4375150"/>
          <p14:tracePt t="181414" x="9455150" y="4356100"/>
          <p14:tracePt t="181422" x="9398000" y="4311650"/>
          <p14:tracePt t="181430" x="9315450" y="4267200"/>
          <p14:tracePt t="181446" x="9150350" y="4165600"/>
          <p14:tracePt t="181463" x="8940800" y="4019550"/>
          <p14:tracePt t="181479" x="8794750" y="3898900"/>
          <p14:tracePt t="181495" x="8693150" y="3810000"/>
          <p14:tracePt t="181512" x="8661400" y="3765550"/>
          <p14:tracePt t="181529" x="8661400" y="3752850"/>
          <p14:tracePt t="181546" x="8661400" y="3746500"/>
          <p14:tracePt t="181562" x="8674100" y="3746500"/>
          <p14:tracePt t="181581" x="8756650" y="3765550"/>
          <p14:tracePt t="181596" x="8801100" y="3771900"/>
          <p14:tracePt t="181612" x="8820150" y="3771900"/>
          <p14:tracePt t="181684" x="8832850" y="3765550"/>
          <p14:tracePt t="181708" x="8832850" y="3759200"/>
          <p14:tracePt t="181765" x="8845550" y="3759200"/>
          <p14:tracePt t="181773" x="8851900" y="3765550"/>
          <p14:tracePt t="181782" x="8870950" y="3771900"/>
          <p14:tracePt t="181796" x="8915400" y="3790950"/>
          <p14:tracePt t="181812" x="9010650" y="3829050"/>
          <p14:tracePt t="181829" x="9042400" y="3841750"/>
          <p14:tracePt t="181950" x="9029700" y="3829050"/>
          <p14:tracePt t="181958" x="9023350" y="3829050"/>
          <p14:tracePt t="181966" x="9010650" y="3822700"/>
          <p14:tracePt t="181980" x="8991600" y="3810000"/>
          <p14:tracePt t="181981" x="8972550" y="3803650"/>
          <p14:tracePt t="181996" x="8953500" y="3797300"/>
          <p14:tracePt t="182013" x="8813800" y="3759200"/>
          <p14:tracePt t="182030" x="8680450" y="3727450"/>
          <p14:tracePt t="182046" x="8509000" y="3676650"/>
          <p14:tracePt t="182063" x="8356600" y="3651250"/>
          <p14:tracePt t="182080" x="8274050" y="3644900"/>
          <p14:tracePt t="182096" x="8197850" y="3644900"/>
          <p14:tracePt t="182113" x="8140700" y="3644900"/>
          <p14:tracePt t="182130" x="8096250" y="3644900"/>
          <p14:tracePt t="182146" x="8045450" y="3663950"/>
          <p14:tracePt t="182152" x="8026400" y="3676650"/>
          <p14:tracePt t="182163" x="8013700" y="3689350"/>
          <p14:tracePt t="182180" x="7931150" y="3740150"/>
          <p14:tracePt t="182196" x="7886700" y="3771900"/>
          <p14:tracePt t="182213" x="7835900" y="3803650"/>
          <p14:tracePt t="182230" x="7785100" y="3841750"/>
          <p14:tracePt t="182246" x="7747000" y="3879850"/>
          <p14:tracePt t="182263" x="7708900" y="3949700"/>
          <p14:tracePt t="182280" x="7696200" y="4006850"/>
          <p14:tracePt t="182297" x="7683500" y="4070350"/>
          <p14:tracePt t="182313" x="7677150" y="4121150"/>
          <p14:tracePt t="182330" x="7677150" y="4171950"/>
          <p14:tracePt t="182347" x="7677150" y="4222750"/>
          <p14:tracePt t="182351" x="7677150" y="4248150"/>
          <p14:tracePt t="182365" x="7677150" y="4279900"/>
          <p14:tracePt t="182382" x="7683500" y="4375150"/>
          <p14:tracePt t="182397" x="7727950" y="4445000"/>
          <p14:tracePt t="182413" x="7759700" y="4508500"/>
          <p14:tracePt t="182430" x="7816850" y="4565650"/>
          <p14:tracePt t="182447" x="7854950" y="4603750"/>
          <p14:tracePt t="182463" x="7874000" y="4622800"/>
          <p14:tracePt t="182480" x="7899400" y="4654550"/>
          <p14:tracePt t="182496" x="7931150" y="4679950"/>
          <p14:tracePt t="182513" x="7956550" y="4711700"/>
          <p14:tracePt t="182530" x="8013700" y="4756150"/>
          <p14:tracePt t="182535" x="8045450" y="4762500"/>
          <p14:tracePt t="182546" x="8083550" y="4768850"/>
          <p14:tracePt t="182563" x="8153400" y="4794250"/>
          <p14:tracePt t="182566" x="8185150" y="4794250"/>
          <p14:tracePt t="182580" x="8223250" y="4800600"/>
          <p14:tracePt t="182597" x="8299450" y="4813300"/>
          <p14:tracePt t="182613" x="8343900" y="4813300"/>
          <p14:tracePt t="182630" x="8401050" y="4813300"/>
          <p14:tracePt t="182647" x="8451850" y="4813300"/>
          <p14:tracePt t="182664" x="8502650" y="4813300"/>
          <p14:tracePt t="182680" x="8572500" y="4813300"/>
          <p14:tracePt t="182697" x="8604250" y="4813300"/>
          <p14:tracePt t="182714" x="8642350" y="4813300"/>
          <p14:tracePt t="182730" x="8686800" y="4813300"/>
          <p14:tracePt t="182735" x="8718550" y="4800600"/>
          <p14:tracePt t="182750" x="8782050" y="4781550"/>
          <p14:tracePt t="182764" x="8813800" y="4775200"/>
          <p14:tracePt t="182767" x="8845550" y="4756150"/>
          <p14:tracePt t="182781" x="8877300" y="4737100"/>
          <p14:tracePt t="182797" x="8915400" y="4705350"/>
          <p14:tracePt t="182814" x="8947150" y="4673600"/>
          <p14:tracePt t="182830" x="8972550" y="4635500"/>
          <p14:tracePt t="182847" x="9004300" y="4591050"/>
          <p14:tracePt t="182864" x="9029700" y="4540250"/>
          <p14:tracePt t="182880" x="9042400" y="4502150"/>
          <p14:tracePt t="182897" x="9061450" y="4470400"/>
          <p14:tracePt t="182914" x="9061450" y="4451350"/>
          <p14:tracePt t="182930" x="9067800" y="4438650"/>
          <p14:tracePt t="182934" x="9067800" y="4432300"/>
          <p14:tracePt t="182950" x="9067800" y="4425950"/>
          <p14:tracePt t="182964" x="9067800" y="4419600"/>
          <p14:tracePt t="182980" x="9074150" y="4419600"/>
          <p14:tracePt t="182997" x="9074150" y="4406900"/>
          <p14:tracePt t="183143" x="9074150" y="4400550"/>
          <p14:tracePt t="183151" x="9074150" y="4394200"/>
          <p14:tracePt t="183157" x="9074150" y="4381500"/>
          <p14:tracePt t="183165" x="9074150" y="4368800"/>
          <p14:tracePt t="183181" x="9074150" y="4362450"/>
          <p14:tracePt t="183197" x="9067800" y="4349750"/>
          <p14:tracePt t="183653" x="9067800" y="4343400"/>
          <p14:tracePt t="183671" x="9093200" y="4330700"/>
          <p14:tracePt t="183680" x="9105900" y="4330700"/>
          <p14:tracePt t="183686" x="9131300" y="4318000"/>
          <p14:tracePt t="183695" x="9144000" y="4311650"/>
          <p14:tracePt t="183710" x="9188450" y="4273550"/>
          <p14:tracePt t="183727" x="9226550" y="4235450"/>
          <p14:tracePt t="183744" x="9245600" y="4197350"/>
          <p14:tracePt t="183761" x="9251950" y="4165600"/>
          <p14:tracePt t="183777" x="9251950" y="4108450"/>
          <p14:tracePt t="183794" x="9251950" y="4051300"/>
          <p14:tracePt t="183810" x="9245600" y="4006850"/>
          <p14:tracePt t="183827" x="9201150" y="3949700"/>
          <p14:tracePt t="183844" x="9169400" y="3905250"/>
          <p14:tracePt t="183844" x="9169400" y="3898900"/>
          <p14:tracePt t="183860" x="9156700" y="3892550"/>
          <p14:tracePt t="183877" x="9124950" y="3867150"/>
          <p14:tracePt t="183893" x="9112250" y="3867150"/>
          <p14:tracePt t="183910" x="9067800" y="3854450"/>
          <p14:tracePt t="183927" x="9042400" y="3854450"/>
          <p14:tracePt t="183944" x="8991600" y="3835400"/>
          <p14:tracePt t="183960" x="8959850" y="3829050"/>
          <p14:tracePt t="183977" x="8915400" y="3810000"/>
          <p14:tracePt t="183994" x="8902700" y="3810000"/>
          <p14:tracePt t="184011" x="8883650" y="3803650"/>
          <p14:tracePt t="184013" x="8870950" y="3803650"/>
          <p14:tracePt t="184027" x="8864600" y="3803650"/>
          <p14:tracePt t="184044" x="8839200" y="3803650"/>
          <p14:tracePt t="184045" x="8820150" y="3797300"/>
          <p14:tracePt t="184060" x="8801100" y="3797300"/>
          <p14:tracePt t="184077" x="8737600" y="3790950"/>
          <p14:tracePt t="184094" x="8680450" y="3790950"/>
          <p14:tracePt t="184110" x="8629650" y="3790950"/>
          <p14:tracePt t="184127" x="8572500" y="3790950"/>
          <p14:tracePt t="184144" x="8547100" y="3790950"/>
          <p14:tracePt t="184161" x="8521700" y="3790950"/>
          <p14:tracePt t="184177" x="8515350" y="3790950"/>
          <p14:tracePt t="184220" x="8502650" y="3790950"/>
          <p14:tracePt t="184236" x="8489950" y="3790950"/>
          <p14:tracePt t="184244" x="8470900" y="3790950"/>
          <p14:tracePt t="184252" x="8445500" y="3790950"/>
          <p14:tracePt t="184261" x="8420100" y="3790950"/>
          <p14:tracePt t="184277" x="8369300" y="3790950"/>
          <p14:tracePt t="184294" x="8305800" y="3797300"/>
          <p14:tracePt t="184310" x="8280400" y="3810000"/>
          <p14:tracePt t="184327" x="8235950" y="3810000"/>
          <p14:tracePt t="184344" x="8223250" y="3816350"/>
          <p14:tracePt t="184361" x="8204200" y="3822700"/>
          <p14:tracePt t="184377" x="8191500" y="3841750"/>
          <p14:tracePt t="184394" x="8178800" y="3867150"/>
          <p14:tracePt t="184411" x="8166100" y="3911600"/>
          <p14:tracePt t="184414" x="8159750" y="3924300"/>
          <p14:tracePt t="184427" x="8153400" y="3956050"/>
          <p14:tracePt t="184444" x="8140700" y="3994150"/>
          <p14:tracePt t="184461" x="8140700" y="4032250"/>
          <p14:tracePt t="184477" x="8140700" y="4070350"/>
          <p14:tracePt t="184494" x="8140700" y="4127500"/>
          <p14:tracePt t="184511" x="8140700" y="4184650"/>
          <p14:tracePt t="184527" x="8159750" y="4254500"/>
          <p14:tracePt t="184544" x="8185150" y="4318000"/>
          <p14:tracePt t="184561" x="8197850" y="4368800"/>
          <p14:tracePt t="184578" x="8223250" y="4413250"/>
          <p14:tracePt t="184594" x="8255000" y="4464050"/>
          <p14:tracePt t="184611" x="8280400" y="4502150"/>
          <p14:tracePt t="184628" x="8324850" y="4533900"/>
          <p14:tracePt t="184630" x="8362950" y="4552950"/>
          <p14:tracePt t="184645" x="8432800" y="4584700"/>
          <p14:tracePt t="184661" x="8477250" y="4603750"/>
          <p14:tracePt t="184678" x="8521700" y="4622800"/>
          <p14:tracePt t="184694" x="8572500" y="4629150"/>
          <p14:tracePt t="184711" x="8610600" y="4629150"/>
          <p14:tracePt t="184728" x="8680450" y="4654550"/>
          <p14:tracePt t="184744" x="8737600" y="4654550"/>
          <p14:tracePt t="184761" x="8801100" y="4654550"/>
          <p14:tracePt t="184778" x="8858250" y="4654550"/>
          <p14:tracePt t="184794" x="8896350" y="4635500"/>
          <p14:tracePt t="184811" x="8909050" y="4616450"/>
          <p14:tracePt t="184828" x="8909050" y="4597400"/>
          <p14:tracePt t="184830" x="8909050" y="4591050"/>
          <p14:tracePt t="184844" x="8909050" y="4578350"/>
          <p14:tracePt t="184861" x="8909050" y="4565650"/>
          <p14:tracePt t="184878" x="8909050" y="4552950"/>
          <p14:tracePt t="184965" x="8909050" y="4546600"/>
          <p14:tracePt t="185022" x="8915400" y="4540250"/>
          <p14:tracePt t="185032" x="8921750" y="4540250"/>
          <p14:tracePt t="185047" x="8928100" y="4533900"/>
          <p14:tracePt t="185077" x="8928100" y="4527550"/>
          <p14:tracePt t="185271" x="8928100" y="4521200"/>
          <p14:tracePt t="185310" x="8928100" y="4508500"/>
          <p14:tracePt t="185318" x="8928100" y="4502150"/>
          <p14:tracePt t="185334" x="8928100" y="4495800"/>
          <p14:tracePt t="185344" x="8909050" y="4476750"/>
          <p14:tracePt t="185361" x="8699500" y="4413250"/>
          <p14:tracePt t="185378" x="8140700" y="4184650"/>
          <p14:tracePt t="185395" x="8045450" y="4152900"/>
          <p14:tracePt t="185599" x="8032750" y="4159250"/>
          <p14:tracePt t="185606" x="7981950" y="4178300"/>
          <p14:tracePt t="185616" x="7931150" y="4197350"/>
          <p14:tracePt t="185633" x="7816850" y="4152900"/>
          <p14:tracePt t="185650" x="7753350" y="4114800"/>
          <p14:tracePt t="185667" x="7740650" y="4095750"/>
          <p14:tracePt t="185683" x="7721600" y="4083050"/>
          <p14:tracePt t="185700" x="7696200" y="4057650"/>
          <p14:tracePt t="185703" x="7683500" y="4057650"/>
          <p14:tracePt t="185717" x="7658100" y="4032250"/>
          <p14:tracePt t="185733" x="7645400" y="4025900"/>
          <p14:tracePt t="185750" x="7645400" y="4013200"/>
          <p14:tracePt t="185767" x="7645400" y="4000500"/>
          <p14:tracePt t="185790" x="7645400" y="3994150"/>
          <p14:tracePt t="185824" x="7645400" y="3987800"/>
          <p14:tracePt t="185840" x="7664450" y="3981450"/>
          <p14:tracePt t="185847" x="7683500" y="3981450"/>
          <p14:tracePt t="185856" x="7708900" y="3981450"/>
          <p14:tracePt t="185888" x="7854950" y="3981450"/>
          <p14:tracePt t="185889" x="7937500" y="3981450"/>
          <p14:tracePt t="185894" x="8020050" y="3981450"/>
          <p14:tracePt t="185905" x="8115300" y="3981450"/>
          <p14:tracePt t="185917" x="8210550" y="3981450"/>
          <p14:tracePt t="185934" x="8509000" y="4000500"/>
          <p14:tracePt t="185950" x="8699500" y="4006850"/>
          <p14:tracePt t="185967" x="8839200" y="4006850"/>
          <p14:tracePt t="185984" x="8883650" y="4006850"/>
          <p14:tracePt t="186000" x="8896350" y="4006850"/>
          <p14:tracePt t="186743" x="8890000" y="4006850"/>
          <p14:tracePt t="186751" x="8877300" y="4006850"/>
          <p14:tracePt t="186758" x="8870950" y="4006850"/>
          <p14:tracePt t="186766" x="8858250" y="4006850"/>
          <p14:tracePt t="186783" x="8845550" y="4006850"/>
          <p14:tracePt t="186800" x="8839200" y="4006850"/>
          <p14:tracePt t="186848" x="8826500" y="4006850"/>
          <p14:tracePt t="186880" x="8820150" y="4006850"/>
          <p14:tracePt t="186896" x="8807450" y="4013200"/>
          <p14:tracePt t="186905" x="8801100" y="4013200"/>
          <p14:tracePt t="186912" x="8788400" y="4013200"/>
          <p14:tracePt t="186920" x="8769350" y="4019550"/>
          <p14:tracePt t="186935" x="8756650" y="4025900"/>
          <p14:tracePt t="186951" x="8737600" y="4038600"/>
          <p14:tracePt t="186966" x="8699500" y="4057650"/>
          <p14:tracePt t="186983" x="8686800" y="4064000"/>
          <p14:tracePt t="187000" x="8674100" y="4070350"/>
          <p14:tracePt t="187017" x="8661400" y="4083050"/>
          <p14:tracePt t="187033" x="8661400" y="4089400"/>
          <p14:tracePt t="187050" x="8655050" y="4102100"/>
          <p14:tracePt t="187067" x="8655050" y="4108450"/>
          <p14:tracePt t="187083" x="8655050" y="4114800"/>
          <p14:tracePt t="187104" x="8655050" y="4127500"/>
          <p14:tracePt t="187117" x="8655050" y="4140200"/>
          <p14:tracePt t="187134" x="8661400" y="4165600"/>
          <p14:tracePt t="187137" x="8667750" y="4184650"/>
          <p14:tracePt t="187151" x="8680450" y="4203700"/>
          <p14:tracePt t="187167" x="8686800" y="4216400"/>
          <p14:tracePt t="187318" x="8686800" y="4229100"/>
          <p14:tracePt t="187326" x="8686800" y="4235450"/>
          <p14:tracePt t="187344" x="8686800" y="4248150"/>
          <p14:tracePt t="187352" x="8686800" y="4260850"/>
          <p14:tracePt t="187367" x="8680450" y="4260850"/>
          <p14:tracePt t="187384" x="8667750" y="4273550"/>
          <p14:tracePt t="187400" x="8667750" y="4279900"/>
          <p14:tracePt t="187417" x="8661400" y="4279900"/>
          <p14:tracePt t="187434" x="8648700" y="4279900"/>
          <p14:tracePt t="187451" x="8610600" y="4279900"/>
          <p14:tracePt t="187467" x="8553450" y="4279900"/>
          <p14:tracePt t="187484" x="8502650" y="4279900"/>
          <p14:tracePt t="187489" x="8489950" y="4279900"/>
          <p14:tracePt t="187501" x="8470900" y="4286250"/>
          <p14:tracePt t="187585" x="8464550" y="4286250"/>
          <p14:tracePt t="187593" x="8451850" y="4286250"/>
          <p14:tracePt t="187601" x="8432800" y="4279900"/>
          <p14:tracePt t="187617" x="8432800" y="4273550"/>
          <p14:tracePt t="187634" x="8426450" y="4267200"/>
          <p14:tracePt t="188713" x="8426450" y="4260850"/>
          <p14:tracePt t="188721" x="8426450" y="4254500"/>
          <p14:tracePt t="188728" x="8426450" y="4241800"/>
          <p14:tracePt t="188737" x="8426450" y="4235450"/>
          <p14:tracePt t="188754" x="8432800" y="4222750"/>
          <p14:tracePt t="188771" x="8439150" y="4191000"/>
          <p14:tracePt t="188787" x="8451850" y="4159250"/>
          <p14:tracePt t="188804" x="8470900" y="4089400"/>
          <p14:tracePt t="188820" x="8483600" y="4000500"/>
          <p14:tracePt t="188837" x="8502650" y="3898900"/>
          <p14:tracePt t="188840" x="8502650" y="3854450"/>
          <p14:tracePt t="188854" x="8509000" y="3810000"/>
          <p14:tracePt t="188871" x="8559800" y="3657600"/>
          <p14:tracePt t="188887" x="8591550" y="3543300"/>
          <p14:tracePt t="188904" x="8629650" y="3429000"/>
          <p14:tracePt t="188920" x="8648700" y="3352800"/>
          <p14:tracePt t="188937" x="8667750" y="3282950"/>
          <p14:tracePt t="188954" x="8680450" y="3232150"/>
          <p14:tracePt t="188970" x="8699500" y="3200400"/>
          <p14:tracePt t="188987" x="8705850" y="3162300"/>
          <p14:tracePt t="189004" x="8724900" y="3143250"/>
          <p14:tracePt t="189021" x="8731250" y="3117850"/>
          <p14:tracePt t="189037" x="8737600" y="3111500"/>
          <p14:tracePt t="189054" x="8737600" y="3105150"/>
          <p14:tracePt t="189071" x="8737600" y="3098800"/>
          <p14:tracePt t="189087" x="8737600" y="3086100"/>
          <p14:tracePt t="189745" x="8718550" y="3105150"/>
          <p14:tracePt t="189753" x="8705850" y="3130550"/>
          <p14:tracePt t="189760" x="8686800" y="3155950"/>
          <p14:tracePt t="189770" x="8667750" y="3187700"/>
          <p14:tracePt t="189786" x="8636000" y="3244850"/>
          <p14:tracePt t="189803" x="8597900" y="3308350"/>
          <p14:tracePt t="189820" x="8578850" y="3359150"/>
          <p14:tracePt t="189836" x="8528050" y="3429000"/>
          <p14:tracePt t="189853" x="8496300" y="3473450"/>
          <p14:tracePt t="189870" x="8445500" y="3536950"/>
          <p14:tracePt t="189874" x="8413750" y="3568700"/>
          <p14:tracePt t="189886" x="8356600" y="3600450"/>
          <p14:tracePt t="189904" x="8166100" y="3733800"/>
          <p14:tracePt t="189919" x="8013700" y="3829050"/>
          <p14:tracePt t="189936" x="7880350" y="3898900"/>
          <p14:tracePt t="189953" x="7791450" y="3930650"/>
          <p14:tracePt t="189969" x="7740650" y="3949700"/>
          <p14:tracePt t="189986" x="7721600" y="3956050"/>
          <p14:tracePt t="190097" x="7734300" y="3956050"/>
          <p14:tracePt t="190107" x="7747000" y="3956050"/>
          <p14:tracePt t="190114" x="7766050" y="3949700"/>
          <p14:tracePt t="190121" x="7778750" y="3943350"/>
          <p14:tracePt t="190137" x="7842250" y="3930650"/>
          <p14:tracePt t="190153" x="7918450" y="3917950"/>
          <p14:tracePt t="190170" x="7981950" y="3917950"/>
          <p14:tracePt t="190187" x="8032750" y="3917950"/>
          <p14:tracePt t="190203" x="8045450" y="3917950"/>
          <p14:tracePt t="190220" x="8064500" y="3917950"/>
          <p14:tracePt t="190236" x="8089900" y="3917950"/>
          <p14:tracePt t="190253" x="8121650" y="3917950"/>
          <p14:tracePt t="190270" x="8153400" y="3917950"/>
          <p14:tracePt t="190286" x="8178800" y="3917950"/>
          <p14:tracePt t="190291" x="8185150" y="3917950"/>
          <p14:tracePt t="190304" x="8210550" y="3911600"/>
          <p14:tracePt t="190481" x="8210550" y="3905250"/>
          <p14:tracePt t="190506" x="8210550" y="3898900"/>
          <p14:tracePt t="190515" x="8197850" y="3898900"/>
          <p14:tracePt t="190521" x="8197850" y="3892550"/>
          <p14:tracePt t="190531" x="8185150" y="3892550"/>
          <p14:tracePt t="190542" x="8172450" y="3886200"/>
          <p14:tracePt t="190559" x="8147050" y="3879850"/>
          <p14:tracePt t="190561" x="8140700" y="3879850"/>
          <p14:tracePt t="190576" x="8115300" y="3873500"/>
          <p14:tracePt t="190901" x="8108950" y="3873500"/>
          <p14:tracePt t="190904" x="8102600" y="3873500"/>
          <p14:tracePt t="190921" x="8089900" y="3873500"/>
          <p14:tracePt t="190930" x="8070850" y="3860800"/>
          <p14:tracePt t="190941" x="8058150" y="3848100"/>
          <p14:tracePt t="190958" x="7981950" y="3810000"/>
          <p14:tracePt t="190975" x="7886700" y="3771900"/>
          <p14:tracePt t="190991" x="7835900" y="3746500"/>
          <p14:tracePt t="190992" x="7816850" y="3740150"/>
          <p14:tracePt t="191008" x="7797800" y="3740150"/>
          <p14:tracePt t="191064" x="7842250" y="3752850"/>
          <p14:tracePt t="191072" x="7899400" y="3771900"/>
          <p14:tracePt t="191080" x="7975600" y="3797300"/>
          <p14:tracePt t="191092" x="8051800" y="3810000"/>
          <p14:tracePt t="191109" x="8210550" y="3835400"/>
          <p14:tracePt t="191125" x="8362950" y="3854450"/>
          <p14:tracePt t="191142" x="8502650" y="3879850"/>
          <p14:tracePt t="191159" x="8623300" y="3886200"/>
          <p14:tracePt t="191164" x="8655050" y="3886200"/>
          <p14:tracePt t="191176" x="8680450" y="3886200"/>
          <p14:tracePt t="191192" x="8731250" y="3886200"/>
          <p14:tracePt t="191208" x="8743950" y="3886200"/>
          <p14:tracePt t="191306" x="8743950" y="3867150"/>
          <p14:tracePt t="191322" x="8743950" y="3860800"/>
          <p14:tracePt t="191331" x="8743950" y="3848100"/>
          <p14:tracePt t="191363" x="8743950" y="3841750"/>
          <p14:tracePt t="191378" x="8743950" y="3835400"/>
          <p14:tracePt t="191402" x="8750300" y="3829050"/>
          <p14:tracePt t="191410" x="8782050" y="3829050"/>
          <p14:tracePt t="191418" x="8826500" y="3829050"/>
          <p14:tracePt t="191426" x="8877300" y="3829050"/>
          <p14:tracePt t="191442" x="8978900" y="3810000"/>
          <p14:tracePt t="191459" x="9048750" y="3797300"/>
          <p14:tracePt t="191476" x="9074150" y="3771900"/>
          <p14:tracePt t="191492" x="9086850" y="3721100"/>
          <p14:tracePt t="191509" x="9086850" y="3657600"/>
          <p14:tracePt t="191527" x="9086850" y="3581400"/>
          <p14:tracePt t="191532" x="9086850" y="3543300"/>
          <p14:tracePt t="191542" x="9086850" y="3511550"/>
          <p14:tracePt t="191559" x="9086850" y="3435350"/>
          <p14:tracePt t="191563" x="9086850" y="3416300"/>
          <p14:tracePt t="191576" x="9086850" y="3390900"/>
          <p14:tracePt t="191592" x="9086850" y="3340100"/>
          <p14:tracePt t="191650" x="9086850" y="3333750"/>
          <p14:tracePt t="191658" x="9080500" y="3340100"/>
          <p14:tracePt t="191666" x="9074150" y="3346450"/>
          <p14:tracePt t="191676" x="9061450" y="3359150"/>
          <p14:tracePt t="191692" x="9055100" y="3371850"/>
          <p14:tracePt t="191709" x="9048750" y="3371850"/>
          <p14:tracePt t="191961" x="9048750" y="3359150"/>
          <p14:tracePt t="191969" x="9048750" y="3352800"/>
          <p14:tracePt t="191977" x="9048750" y="3340100"/>
          <p14:tracePt t="191985" x="9048750" y="3333750"/>
          <p14:tracePt t="192001" x="9048750" y="3295650"/>
          <p14:tracePt t="192018" x="9080500" y="3251200"/>
          <p14:tracePt t="192035" x="9105900" y="3219450"/>
          <p14:tracePt t="192051" x="9144000" y="3200400"/>
          <p14:tracePt t="192068" x="9175750" y="3187700"/>
          <p14:tracePt t="192084" x="9207500" y="3187700"/>
          <p14:tracePt t="192101" x="9213850" y="3187700"/>
          <p14:tracePt t="192195" x="9207500" y="3187700"/>
          <p14:tracePt t="192201" x="9188450" y="3187700"/>
          <p14:tracePt t="192209" x="9175750" y="3187700"/>
          <p14:tracePt t="192218" x="9156700" y="3194050"/>
          <p14:tracePt t="192234" x="9112250" y="3194050"/>
          <p14:tracePt t="192252" x="9067800" y="3194050"/>
          <p14:tracePt t="192268" x="9036050" y="3194050"/>
          <p14:tracePt t="192285" x="8997950" y="3187700"/>
          <p14:tracePt t="192302" x="8890000" y="3136900"/>
          <p14:tracePt t="192318" x="8712200" y="3086100"/>
          <p14:tracePt t="192323" x="8572500" y="3048000"/>
          <p14:tracePt t="192335" x="8394700" y="2990850"/>
          <p14:tracePt t="192352" x="8007350" y="2876550"/>
          <p14:tracePt t="192354" x="7848600" y="2870200"/>
          <p14:tracePt t="192370" x="7537450" y="2800350"/>
          <p14:tracePt t="192385" x="7296150" y="2743200"/>
          <p14:tracePt t="192402" x="7162800" y="2705100"/>
          <p14:tracePt t="192418" x="7118350" y="2686050"/>
          <p14:tracePt t="192523" x="7112000" y="2686050"/>
          <p14:tracePt t="192547" x="7105650" y="2686050"/>
          <p14:tracePt t="192571" x="7099300" y="2686050"/>
          <p14:tracePt t="192579" x="7092950" y="2686050"/>
          <p14:tracePt t="192707" x="7124700" y="2686050"/>
          <p14:tracePt t="192715" x="7150100" y="2692400"/>
          <p14:tracePt t="192724" x="7188200" y="2698750"/>
          <p14:tracePt t="192735" x="7239000" y="2717800"/>
          <p14:tracePt t="192753" x="7321550" y="2724150"/>
          <p14:tracePt t="192756" x="7334250" y="2724150"/>
          <p14:tracePt t="192770" x="7385050" y="2730500"/>
          <p14:tracePt t="192785" x="7410450" y="2730500"/>
          <p14:tracePt t="192802" x="7435850" y="2730500"/>
          <p14:tracePt t="192819" x="7467600" y="2730500"/>
          <p14:tracePt t="192835" x="7473950" y="2730500"/>
          <p14:tracePt t="192852" x="7486650" y="2730500"/>
          <p14:tracePt t="192869" x="7493000" y="2724150"/>
          <p14:tracePt t="192885" x="7493000" y="2717800"/>
          <p14:tracePt t="192902" x="7493000" y="2711450"/>
          <p14:tracePt t="192919" x="7486650" y="2692400"/>
          <p14:tracePt t="192935" x="7467600" y="2673350"/>
          <p14:tracePt t="192939" x="7442200" y="2667000"/>
          <p14:tracePt t="192952" x="7410450" y="2660650"/>
          <p14:tracePt t="192969" x="7251700" y="2622550"/>
          <p14:tracePt t="192985" x="7156450" y="2597150"/>
          <p14:tracePt t="193002" x="7067550" y="2590800"/>
          <p14:tracePt t="193019" x="7016750" y="2584450"/>
          <p14:tracePt t="193035" x="6978650" y="2584450"/>
          <p14:tracePt t="193052" x="6965950" y="2584450"/>
          <p14:tracePt t="193105" x="6953250" y="2584450"/>
          <p14:tracePt t="193123" x="6946900" y="2584450"/>
          <p14:tracePt t="193130" x="6940550" y="2578100"/>
          <p14:tracePt t="193139" x="6934200" y="2571750"/>
          <p14:tracePt t="193156" x="6927850" y="2571750"/>
          <p14:tracePt t="193170" x="6921500" y="2571750"/>
          <p14:tracePt t="193185" x="6908800" y="2565400"/>
          <p14:tracePt t="193202" x="6902450" y="2565400"/>
          <p14:tracePt t="193307" x="6908800" y="2565400"/>
          <p14:tracePt t="193316" x="6940550" y="2565400"/>
          <p14:tracePt t="193324" x="6991350" y="2565400"/>
          <p14:tracePt t="193336" x="7035800" y="2565400"/>
          <p14:tracePt t="193353" x="7162800" y="2565400"/>
          <p14:tracePt t="193356" x="7232650" y="2565400"/>
          <p14:tracePt t="193369" x="7302500" y="2565400"/>
          <p14:tracePt t="193386" x="7543800" y="2603500"/>
          <p14:tracePt t="193403" x="7696200" y="2628900"/>
          <p14:tracePt t="193419" x="7867650" y="2641600"/>
          <p14:tracePt t="193436" x="8058150" y="2679700"/>
          <p14:tracePt t="193453" x="8261350" y="2705100"/>
          <p14:tracePt t="193469" x="8401050" y="2724150"/>
          <p14:tracePt t="193486" x="8521700" y="2730500"/>
          <p14:tracePt t="193503" x="8578850" y="2743200"/>
          <p14:tracePt t="193519" x="8616950" y="2749550"/>
          <p14:tracePt t="193523" x="8629650" y="2749550"/>
          <p14:tracePt t="193536" x="8661400" y="2755900"/>
          <p14:tracePt t="193554" x="8864600" y="2832100"/>
          <p14:tracePt t="193569" x="9017000" y="2870200"/>
          <p14:tracePt t="193586" x="9182100" y="2908300"/>
          <p14:tracePt t="193603" x="9296400" y="2914650"/>
          <p14:tracePt t="193619" x="9347200" y="2921000"/>
          <p14:tracePt t="193636" x="9353550" y="2921000"/>
          <p14:tracePt t="193787" x="9359900" y="2933700"/>
          <p14:tracePt t="193804" x="9366250" y="2946400"/>
          <p14:tracePt t="193811" x="9372600" y="2946400"/>
          <p14:tracePt t="193820" x="9385300" y="2946400"/>
          <p14:tracePt t="193836" x="9391650" y="2952750"/>
          <p14:tracePt t="193853" x="9398000" y="2952750"/>
          <p14:tracePt t="193907" x="9404350" y="2959100"/>
          <p14:tracePt t="193933" x="9404350" y="2965450"/>
          <p14:tracePt t="193939" x="9398000" y="2971800"/>
          <p14:tracePt t="193957" x="9378950" y="2971800"/>
          <p14:tracePt t="193970" x="9359900" y="2978150"/>
          <p14:tracePt t="193986" x="9290050" y="2978150"/>
          <p14:tracePt t="194003" x="9271000" y="2978150"/>
          <p14:tracePt t="194067" x="9264650" y="2997200"/>
          <p14:tracePt t="194076" x="9264650" y="3028950"/>
          <p14:tracePt t="194087" x="9264650" y="3048000"/>
          <p14:tracePt t="194103" x="9264650" y="3111500"/>
          <p14:tracePt t="194109" x="9258300" y="3149600"/>
          <p14:tracePt t="194119" x="9251950" y="3194050"/>
          <p14:tracePt t="194137" x="9232900" y="3302000"/>
          <p14:tracePt t="194140" x="9232900" y="3378200"/>
          <p14:tracePt t="194153" x="9232900" y="3524250"/>
          <p14:tracePt t="194170" x="9232900" y="3683000"/>
          <p14:tracePt t="194186" x="9232900" y="3829050"/>
          <p14:tracePt t="194203" x="9232900" y="3987800"/>
          <p14:tracePt t="194220" x="9232900" y="4146550"/>
          <p14:tracePt t="194236" x="9232900" y="4292600"/>
          <p14:tracePt t="194253" x="9232900" y="4413250"/>
          <p14:tracePt t="194270" x="9232900" y="4489450"/>
          <p14:tracePt t="194287" x="9232900" y="4546600"/>
          <p14:tracePt t="194303" x="9226550" y="4603750"/>
          <p14:tracePt t="194308" x="9220200" y="4635500"/>
          <p14:tracePt t="194320" x="9220200" y="4667250"/>
          <p14:tracePt t="194338" x="9213850" y="4711700"/>
          <p14:tracePt t="194341" x="9201150" y="4724400"/>
          <p14:tracePt t="194354" x="9201150" y="4743450"/>
          <p14:tracePt t="194357" x="9194800" y="4762500"/>
          <p14:tracePt t="194370" x="9188450" y="4768850"/>
          <p14:tracePt t="194387" x="9188450" y="4794250"/>
          <p14:tracePt t="194403" x="9188450" y="4806950"/>
          <p14:tracePt t="194420" x="9188450" y="4819650"/>
          <p14:tracePt t="194436" x="9188450" y="4832350"/>
          <p14:tracePt t="194453" x="9188450" y="4838700"/>
          <p14:tracePt t="194470" x="9188450" y="4845050"/>
          <p14:tracePt t="194780" x="9188450" y="4838700"/>
          <p14:tracePt t="194796" x="9188450" y="4832350"/>
          <p14:tracePt t="194804" x="9188450" y="4819650"/>
          <p14:tracePt t="194812" x="9188450" y="4806950"/>
          <p14:tracePt t="194820" x="9188450" y="4781550"/>
          <p14:tracePt t="194837" x="9188450" y="4718050"/>
          <p14:tracePt t="194854" x="9188450" y="4610100"/>
          <p14:tracePt t="194871" x="9188450" y="4464050"/>
          <p14:tracePt t="194887" x="9188450" y="4273550"/>
          <p14:tracePt t="194893" x="9188450" y="4191000"/>
          <p14:tracePt t="194903" x="9169400" y="4095750"/>
          <p14:tracePt t="194920" x="9118600" y="3911600"/>
          <p14:tracePt t="194924" x="9080500" y="3835400"/>
          <p14:tracePt t="194939" x="9029700" y="3670300"/>
          <p14:tracePt t="194954" x="8991600" y="3556000"/>
          <p14:tracePt t="194970" x="8940800" y="3467100"/>
          <p14:tracePt t="194987" x="8902700" y="3378200"/>
          <p14:tracePt t="195004" x="8877300" y="3327400"/>
          <p14:tracePt t="195020" x="8864600" y="3289300"/>
          <p14:tracePt t="195037" x="8858250" y="3263900"/>
          <p14:tracePt t="195054" x="8851900" y="3263900"/>
          <p14:tracePt t="195070" x="8845550" y="3251200"/>
          <p14:tracePt t="195087" x="8845550" y="3244850"/>
          <p14:tracePt t="195108" x="8839200" y="3244850"/>
          <p14:tracePt t="195120" x="8832850" y="3244850"/>
          <p14:tracePt t="195137" x="8820150" y="3232150"/>
          <p14:tracePt t="195140" x="8801100" y="3219450"/>
          <p14:tracePt t="195154" x="8769350" y="3194050"/>
          <p14:tracePt t="195170" x="8743950" y="3168650"/>
          <p14:tracePt t="195187" x="8705850" y="3143250"/>
          <p14:tracePt t="195204" x="8674100" y="3124200"/>
          <p14:tracePt t="195220" x="8667750" y="3124200"/>
          <p14:tracePt t="195241" x="8661400" y="3124200"/>
          <p14:tracePt t="195516" x="8648700" y="3124200"/>
          <p14:tracePt t="195524" x="8642350" y="3149600"/>
          <p14:tracePt t="195533" x="8610600" y="3194050"/>
          <p14:tracePt t="195543" x="8604250" y="3238500"/>
          <p14:tracePt t="195560" x="8559800" y="3416300"/>
          <p14:tracePt t="195566" x="8528050" y="3511550"/>
          <p14:tracePt t="195576" x="8521700" y="3619500"/>
          <p14:tracePt t="195595" x="8489950" y="3810000"/>
          <p14:tracePt t="195598" x="8483600" y="3892550"/>
          <p14:tracePt t="195610" x="8483600" y="3968750"/>
          <p14:tracePt t="195627" x="8489950" y="4133850"/>
          <p14:tracePt t="195643" x="8528050" y="4203700"/>
          <p14:tracePt t="195660" x="8540750" y="4222750"/>
          <p14:tracePt t="195677" x="8553450" y="4248150"/>
          <p14:tracePt t="195693" x="8566150" y="4260850"/>
          <p14:tracePt t="195710" x="8572500" y="4286250"/>
          <p14:tracePt t="195727" x="8572500" y="4311650"/>
          <p14:tracePt t="195744" x="8578850" y="4337050"/>
          <p14:tracePt t="196339" x="8585200" y="4337050"/>
          <p14:tracePt t="196371" x="8597900" y="4330700"/>
          <p14:tracePt t="196387" x="8610600" y="4324350"/>
          <p14:tracePt t="196395" x="8636000" y="4318000"/>
          <p14:tracePt t="196404" x="8674100" y="4305300"/>
          <p14:tracePt t="196413" x="8693150" y="4298950"/>
          <p14:tracePt t="196430" x="8763000" y="4286250"/>
          <p14:tracePt t="196446" x="8820150" y="4260850"/>
          <p14:tracePt t="196463" x="8870950" y="4222750"/>
          <p14:tracePt t="196480" x="8902700" y="4203700"/>
          <p14:tracePt t="196496" x="8921750" y="4171950"/>
          <p14:tracePt t="196500" x="8928100" y="4165600"/>
          <p14:tracePt t="196513" x="8928100" y="4140200"/>
          <p14:tracePt t="196531" x="8845550" y="4013200"/>
          <p14:tracePt t="196533" x="8743950" y="3956050"/>
          <p14:tracePt t="196547" x="8388350" y="3778250"/>
          <p14:tracePt t="196563" x="8204200" y="3689350"/>
          <p14:tracePt t="196580" x="7734300" y="3505200"/>
          <p14:tracePt t="196597" x="7518400" y="3454400"/>
          <p14:tracePt t="196613" x="7353300" y="3409950"/>
          <p14:tracePt t="196630" x="7315200" y="3409950"/>
          <p14:tracePt t="196677" x="7302500" y="3409950"/>
          <p14:tracePt t="196757" x="7296150" y="3409950"/>
          <p14:tracePt t="196773" x="7289800" y="3409950"/>
          <p14:tracePt t="196781" x="7277100" y="3409950"/>
          <p14:tracePt t="196797" x="7270750" y="3409950"/>
          <p14:tracePt t="196805" x="7258050" y="3409950"/>
          <p14:tracePt t="196813" x="7251700" y="3409950"/>
          <p14:tracePt t="196830" x="7245350" y="3409950"/>
          <p14:tracePt t="196847" x="7239000" y="3409950"/>
          <p14:tracePt t="196863" x="7232650" y="3409950"/>
          <p14:tracePt t="196885" x="7226300" y="3409950"/>
          <p14:tracePt t="196963" x="7239000" y="3409950"/>
          <p14:tracePt t="196971" x="7264400" y="3416300"/>
          <p14:tracePt t="196980" x="7308850" y="3422650"/>
          <p14:tracePt t="196997" x="7416800" y="3448050"/>
          <p14:tracePt t="197013" x="7556500" y="3460750"/>
          <p14:tracePt t="197030" x="7696200" y="3479800"/>
          <p14:tracePt t="197047" x="7848600" y="3505200"/>
          <p14:tracePt t="197064" x="7988300" y="3524250"/>
          <p14:tracePt t="197080" x="8140700" y="3549650"/>
          <p14:tracePt t="197086" x="8223250" y="3562350"/>
          <p14:tracePt t="197097" x="8305800" y="3562350"/>
          <p14:tracePt t="197114" x="8502650" y="3600450"/>
          <p14:tracePt t="197117" x="8585200" y="3600450"/>
          <p14:tracePt t="197130" x="8667750" y="3600450"/>
          <p14:tracePt t="197147" x="8934450" y="3625850"/>
          <p14:tracePt t="197164" x="9105900" y="3644900"/>
          <p14:tracePt t="197180" x="9315450" y="3683000"/>
          <p14:tracePt t="197197" x="9505950" y="3695700"/>
          <p14:tracePt t="197213" x="9677400" y="3733800"/>
          <p14:tracePt t="197230" x="9817100" y="3740150"/>
          <p14:tracePt t="197247" x="9931400" y="3740150"/>
          <p14:tracePt t="197263" x="10020300" y="3740150"/>
          <p14:tracePt t="197280" x="10083800" y="3740150"/>
          <p14:tracePt t="197297" x="10160000" y="3740150"/>
          <p14:tracePt t="197313" x="10229850" y="3740150"/>
          <p14:tracePt t="197316" x="10261600" y="3740150"/>
          <p14:tracePt t="197330" x="10293350" y="3740150"/>
          <p14:tracePt t="197347" x="10350500" y="3740150"/>
          <p14:tracePt t="197348" x="10363200" y="3740150"/>
          <p14:tracePt t="197364" x="10414000" y="3740150"/>
          <p14:tracePt t="197381" x="10458450" y="3759200"/>
          <p14:tracePt t="197397" x="10509250" y="3784600"/>
          <p14:tracePt t="197414" x="10566400" y="3803650"/>
          <p14:tracePt t="197421" x="10591800" y="3803650"/>
          <p14:tracePt t="197431" x="10610850" y="3816350"/>
          <p14:tracePt t="197447" x="10629900" y="3822700"/>
          <p14:tracePt t="197464" x="10642600" y="3822700"/>
          <p14:tracePt t="197573" x="10648950" y="3822700"/>
          <p14:tracePt t="197581" x="10648950" y="3835400"/>
          <p14:tracePt t="197589" x="10642600" y="3854450"/>
          <p14:tracePt t="197597" x="10636250" y="3873500"/>
          <p14:tracePt t="197614" x="10604500" y="3949700"/>
          <p14:tracePt t="197631" x="10572750" y="4064000"/>
          <p14:tracePt t="197648" x="10541000" y="4222750"/>
          <p14:tracePt t="197655" x="10534650" y="4318000"/>
          <p14:tracePt t="197664" x="10534650" y="4425950"/>
          <p14:tracePt t="197681" x="10534650" y="4635500"/>
          <p14:tracePt t="197697" x="10534650" y="4832350"/>
          <p14:tracePt t="197714" x="10553700" y="5016500"/>
          <p14:tracePt t="197717" x="10560050" y="5086350"/>
          <p14:tracePt t="197731" x="10585450" y="5143500"/>
          <p14:tracePt t="197747" x="10629900" y="5283200"/>
          <p14:tracePt t="197764" x="10655300" y="5334000"/>
          <p14:tracePt t="197781" x="10680700" y="5397500"/>
          <p14:tracePt t="197797" x="10693400" y="5448300"/>
          <p14:tracePt t="197814" x="10693400" y="5486400"/>
          <p14:tracePt t="197831" x="10693400" y="5524500"/>
          <p14:tracePt t="197847" x="10693400" y="5562600"/>
          <p14:tracePt t="197864" x="10693400" y="5568950"/>
          <p14:tracePt t="197949" x="10680700" y="5549900"/>
          <p14:tracePt t="197957" x="10655300" y="5518150"/>
          <p14:tracePt t="197966" x="10629900" y="5448300"/>
          <p14:tracePt t="197981" x="10541000" y="5270500"/>
          <p14:tracePt t="197998" x="10388600" y="4965700"/>
          <p14:tracePt t="198015" x="10166350" y="4546600"/>
          <p14:tracePt t="198031" x="9912350" y="4083050"/>
          <p14:tracePt t="198048" x="9728200" y="3727450"/>
          <p14:tracePt t="198064" x="9664700" y="3556000"/>
          <p14:tracePt t="198081" x="9658350" y="3505200"/>
          <p14:tracePt t="198097" x="9658350" y="3492500"/>
          <p14:tracePt t="198117" x="9664700" y="3492500"/>
          <p14:tracePt t="198132" x="9696450" y="3511550"/>
          <p14:tracePt t="198148" x="9709150" y="3556000"/>
          <p14:tracePt t="198165" x="9709150" y="3606800"/>
          <p14:tracePt t="198181" x="9671050" y="3657600"/>
          <p14:tracePt t="198198" x="9518650" y="3721100"/>
          <p14:tracePt t="198214" x="9226550" y="3803650"/>
          <p14:tracePt t="198231" x="8813800" y="3911600"/>
          <p14:tracePt t="198248" x="8464550" y="4013200"/>
          <p14:tracePt t="198264" x="8261350" y="4108450"/>
          <p14:tracePt t="198281" x="8134350" y="4171950"/>
          <p14:tracePt t="198298" x="8089900" y="4222750"/>
          <p14:tracePt t="198314" x="8083550" y="4248150"/>
          <p14:tracePt t="198317" x="8083550" y="4254500"/>
          <p14:tracePt t="198331" x="8083550" y="4267200"/>
          <p14:tracePt t="198356" x="8102600" y="4267200"/>
          <p14:tracePt t="198364" x="8140700" y="4267200"/>
          <p14:tracePt t="198381" x="8299450" y="4260850"/>
          <p14:tracePt t="198398" x="8547100" y="4216400"/>
          <p14:tracePt t="198415" x="8978900" y="4159250"/>
          <p14:tracePt t="198431" x="9436100" y="4095750"/>
          <p14:tracePt t="198448" x="9702800" y="4095750"/>
          <p14:tracePt t="198465" x="9779000" y="4095750"/>
          <p14:tracePt t="198485" x="9766300" y="4102100"/>
          <p14:tracePt t="198498" x="9734550" y="4133850"/>
          <p14:tracePt t="198515" x="9588500" y="4210050"/>
          <p14:tracePt t="198519" x="9493250" y="4235450"/>
          <p14:tracePt t="198531" x="9296400" y="4311650"/>
          <p14:tracePt t="198548" x="9086850" y="4362450"/>
          <p14:tracePt t="198565" x="8896350" y="4400550"/>
          <p14:tracePt t="198581" x="8750300" y="4413250"/>
          <p14:tracePt t="198598" x="8699500" y="4445000"/>
          <p14:tracePt t="198646" x="8775700" y="4451350"/>
          <p14:tracePt t="198654" x="8928100" y="4470400"/>
          <p14:tracePt t="198665" x="9150350" y="4495800"/>
          <p14:tracePt t="198682" x="9512300" y="4527550"/>
          <p14:tracePt t="198687" x="9645650" y="4527550"/>
          <p14:tracePt t="198698" x="9759950" y="4527550"/>
          <p14:tracePt t="198717" x="9925050" y="4527550"/>
          <p14:tracePt t="198741" x="9931400" y="4533900"/>
          <p14:tracePt t="198750" x="9931400" y="4540250"/>
          <p14:tracePt t="198765" x="9836150" y="4540250"/>
          <p14:tracePt t="198782" x="9728200" y="4540250"/>
          <p14:tracePt t="198799" x="9677400" y="4540250"/>
          <p14:tracePt t="198815" x="9645650" y="4540250"/>
          <p14:tracePt t="198832" x="9632950" y="4540250"/>
          <p14:tracePt t="198854" x="9626600" y="4533900"/>
          <p14:tracePt t="198865" x="9626600" y="4521200"/>
          <p14:tracePt t="198882" x="9626600" y="4495800"/>
          <p14:tracePt t="198899" x="9632950" y="4457700"/>
          <p14:tracePt t="198904" x="9645650" y="4438650"/>
          <p14:tracePt t="198918" x="9696450" y="4387850"/>
          <p14:tracePt t="198931" x="9753600" y="4349750"/>
          <p14:tracePt t="198948" x="9817100" y="4318000"/>
          <p14:tracePt t="198965" x="9861550" y="4305300"/>
          <p14:tracePt t="198981" x="9925050" y="4279900"/>
          <p14:tracePt t="198998" x="10001250" y="4273550"/>
          <p14:tracePt t="199015" x="10052050" y="4260850"/>
          <p14:tracePt t="199031" x="10064750" y="4248150"/>
          <p14:tracePt t="199285" x="10026650" y="4248150"/>
          <p14:tracePt t="199293" x="9950450" y="4248150"/>
          <p14:tracePt t="199301" x="9861550" y="4241800"/>
          <p14:tracePt t="199310" x="9772650" y="4241800"/>
          <p14:tracePt t="199327" x="9537700" y="4241800"/>
          <p14:tracePt t="199343" x="9277350" y="4241800"/>
          <p14:tracePt t="199360" x="8997950" y="4241800"/>
          <p14:tracePt t="199376" x="8839200" y="4241800"/>
          <p14:tracePt t="199393" x="8788400" y="4241800"/>
          <p14:tracePt t="199410" x="8775700" y="4241800"/>
          <p14:tracePt t="199427" x="8763000" y="4241800"/>
          <p14:tracePt t="199447" x="8743950" y="4248150"/>
          <p14:tracePt t="199463" x="8737600" y="4248150"/>
          <p14:tracePt t="199477" x="8718550" y="4254500"/>
          <p14:tracePt t="199494" x="8712200" y="4254500"/>
          <p14:tracePt t="199510" x="8705850" y="4267200"/>
          <p14:tracePt t="199527" x="8699500" y="4267200"/>
          <p14:tracePt t="199544" x="8667750" y="4273550"/>
          <p14:tracePt t="199560" x="8616950" y="4292600"/>
          <p14:tracePt t="199577" x="8572500" y="4305300"/>
          <p14:tracePt t="199594" x="8547100" y="4311650"/>
          <p14:tracePt t="204120" x="8553450" y="4311650"/>
          <p14:tracePt t="204127" x="8578850" y="4311650"/>
          <p14:tracePt t="204135" x="8585200" y="4311650"/>
          <p14:tracePt t="204144" x="8604250" y="4311650"/>
          <p14:tracePt t="204161" x="8623300" y="4305300"/>
          <p14:tracePt t="204178" x="8642350" y="4292600"/>
          <p14:tracePt t="204194" x="8661400" y="4286250"/>
          <p14:tracePt t="204211" x="8674100" y="4286250"/>
          <p14:tracePt t="204227" x="8693150" y="4279900"/>
          <p14:tracePt t="204244" x="8705850" y="4279900"/>
          <p14:tracePt t="204249" x="8712200" y="4279900"/>
          <p14:tracePt t="204261" x="8724900" y="4273550"/>
          <p14:tracePt t="204278" x="8737600" y="4267200"/>
          <p14:tracePt t="204319" x="8743950" y="4267200"/>
          <p14:tracePt t="206185" x="8731250" y="4267200"/>
          <p14:tracePt t="206193" x="8724900" y="4267200"/>
          <p14:tracePt t="206201" x="8712200" y="4273550"/>
          <p14:tracePt t="206209" x="8705850" y="4273550"/>
          <p14:tracePt t="206226" x="8699500" y="4273550"/>
          <p14:tracePt t="206242" x="8686800" y="4273550"/>
          <p14:tracePt t="206377" x="8680450" y="4273550"/>
          <p14:tracePt t="206393" x="8674100" y="4273550"/>
          <p14:tracePt t="206409" x="8667750" y="4260850"/>
          <p14:tracePt t="206417" x="8661400" y="4241800"/>
          <p14:tracePt t="206426" x="8655050" y="4241800"/>
          <p14:tracePt t="206443" x="8648700" y="4203700"/>
          <p14:tracePt t="206459" x="8642350" y="4171950"/>
          <p14:tracePt t="206476" x="8604250" y="4121150"/>
          <p14:tracePt t="206493" x="8496300" y="4025900"/>
          <p14:tracePt t="206509" x="8350250" y="3937000"/>
          <p14:tracePt t="206526" x="8185150" y="3816350"/>
          <p14:tracePt t="206529" x="8070850" y="3759200"/>
          <p14:tracePt t="206542" x="7981950" y="3727450"/>
          <p14:tracePt t="206559" x="7715250" y="3638550"/>
          <p14:tracePt t="206560" x="7581900" y="3594100"/>
          <p14:tracePt t="206576" x="7258050" y="3492500"/>
          <p14:tracePt t="206593" x="6991350" y="3409950"/>
          <p14:tracePt t="206609" x="6838950" y="3384550"/>
          <p14:tracePt t="206626" x="6762750" y="3378200"/>
          <p14:tracePt t="206642" x="6750050" y="3378200"/>
          <p14:tracePt t="206659" x="6731000" y="3378200"/>
          <p14:tracePt t="206676" x="6699250" y="3378200"/>
          <p14:tracePt t="206693" x="6667500" y="3378200"/>
          <p14:tracePt t="206709" x="6610350" y="3378200"/>
          <p14:tracePt t="206726" x="6534150" y="3378200"/>
          <p14:tracePt t="206730" x="6502400" y="3378200"/>
          <p14:tracePt t="206743" x="6419850" y="3365500"/>
          <p14:tracePt t="206759" x="6381750" y="3352800"/>
          <p14:tracePt t="206776" x="6273800" y="3321050"/>
          <p14:tracePt t="206793" x="6248400" y="3289300"/>
          <p14:tracePt t="206810" x="6216650" y="3276600"/>
          <p14:tracePt t="206841" x="6210300" y="3270250"/>
          <p14:tracePt t="206857" x="6203950" y="3270250"/>
          <p14:tracePt t="206865" x="6191250" y="3263900"/>
          <p14:tracePt t="206876" x="6191250" y="3257550"/>
          <p14:tracePt t="206893" x="6165850" y="3251200"/>
          <p14:tracePt t="206898" x="6153150" y="3244850"/>
          <p14:tracePt t="206914" x="6140450" y="3244850"/>
          <p14:tracePt t="206926" x="6115050" y="3232150"/>
          <p14:tracePt t="206944" x="6064250" y="3232150"/>
          <p14:tracePt t="206960" x="6038850" y="3225800"/>
          <p14:tracePt t="206976" x="5975350" y="3219450"/>
          <p14:tracePt t="206993" x="5924550" y="3200400"/>
          <p14:tracePt t="207009" x="5880100" y="3187700"/>
          <p14:tracePt t="207026" x="5854700" y="3187700"/>
          <p14:tracePt t="207043" x="5835650" y="3175000"/>
          <p14:tracePt t="207088" x="5899150" y="3206750"/>
          <p14:tracePt t="207097" x="6134100" y="3263900"/>
          <p14:tracePt t="207104" x="6477000" y="3371850"/>
          <p14:tracePt t="207114" x="6927850" y="3498850"/>
          <p14:tracePt t="207126" x="7353300" y="3606800"/>
          <p14:tracePt t="207143" x="8451850" y="3803650"/>
          <p14:tracePt t="207160" x="8883650" y="3803650"/>
          <p14:tracePt t="207176" x="9251950" y="3803650"/>
          <p14:tracePt t="207193" x="9499600" y="3803650"/>
          <p14:tracePt t="207210" x="9613900" y="3803650"/>
          <p14:tracePt t="207227" x="9652000" y="3797300"/>
          <p14:tracePt t="207248" x="9652000" y="3784600"/>
          <p14:tracePt t="207259" x="9652000" y="3778250"/>
          <p14:tracePt t="207276" x="9652000" y="3752850"/>
          <p14:tracePt t="207293" x="9652000" y="3727450"/>
          <p14:tracePt t="207310" x="9652000" y="3702050"/>
          <p14:tracePt t="207326" x="9652000" y="3683000"/>
          <p14:tracePt t="207330" x="9652000" y="3670300"/>
          <p14:tracePt t="207344" x="9652000" y="3651250"/>
          <p14:tracePt t="207360" x="9639300" y="3625850"/>
          <p14:tracePt t="207377" x="9632950" y="3606800"/>
          <p14:tracePt t="207393" x="9620250" y="3594100"/>
          <p14:tracePt t="207410" x="9613900" y="3581400"/>
          <p14:tracePt t="207427" x="9607550" y="3543300"/>
          <p14:tracePt t="207443" x="9607550" y="3486150"/>
          <p14:tracePt t="207460" x="9607550" y="3409950"/>
          <p14:tracePt t="207477" x="9607550" y="3314700"/>
          <p14:tracePt t="207493" x="9601200" y="3238500"/>
          <p14:tracePt t="207498" x="9588500" y="3194050"/>
          <p14:tracePt t="207510" x="9582150" y="3175000"/>
          <p14:tracePt t="207527" x="9544050" y="3136900"/>
          <p14:tracePt t="207530" x="9531350" y="3130550"/>
          <p14:tracePt t="207543" x="9525000" y="3130550"/>
          <p14:tracePt t="207560" x="9474200" y="3130550"/>
          <p14:tracePt t="207577" x="9436100" y="3130550"/>
          <p14:tracePt t="207593" x="9340850" y="3124200"/>
          <p14:tracePt t="207610" x="9220200" y="3117850"/>
          <p14:tracePt t="207627" x="9086850" y="3117850"/>
          <p14:tracePt t="207643" x="8966200" y="3117850"/>
          <p14:tracePt t="207660" x="8851900" y="3117850"/>
          <p14:tracePt t="207677" x="8782050" y="3117850"/>
          <p14:tracePt t="207694" x="8763000" y="3117850"/>
          <p14:tracePt t="207816" x="8737600" y="3124200"/>
          <p14:tracePt t="207824" x="8680450" y="3149600"/>
          <p14:tracePt t="207832" x="8604250" y="3187700"/>
          <p14:tracePt t="207844" x="8439150" y="3282950"/>
          <p14:tracePt t="207860" x="7912100" y="3581400"/>
          <p14:tracePt t="207877" x="7219950" y="4108450"/>
          <p14:tracePt t="207894" x="6477000" y="4718050"/>
          <p14:tracePt t="207898" x="6102350" y="5029200"/>
          <p14:tracePt t="207910" x="5772150" y="5308600"/>
          <p14:tracePt t="207927" x="5346700" y="5664200"/>
          <p14:tracePt t="207929" x="5276850" y="5734050"/>
          <p14:tracePt t="207944" x="5238750" y="5759450"/>
          <p14:tracePt t="207960" x="5232400" y="5765800"/>
          <p14:tracePt t="207977" x="5308600" y="5702300"/>
          <p14:tracePt t="207994" x="5499100" y="5524500"/>
          <p14:tracePt t="208011" x="5880100" y="5245100"/>
          <p14:tracePt t="208027" x="6248400" y="4972050"/>
          <p14:tracePt t="208044" x="6673850" y="4705350"/>
          <p14:tracePt t="208061" x="7137400" y="4445000"/>
          <p14:tracePt t="208077" x="7696200" y="4222750"/>
          <p14:tracePt t="208094" x="8229600" y="3994150"/>
          <p14:tracePt t="208099" x="8470900" y="3898900"/>
          <p14:tracePt t="208111" x="8724900" y="3835400"/>
          <p14:tracePt t="208127" x="9169400" y="3746500"/>
          <p14:tracePt t="208130" x="9334500" y="3708400"/>
          <p14:tracePt t="208144" x="9709150" y="3695700"/>
          <p14:tracePt t="208160" x="10102850" y="3695700"/>
          <p14:tracePt t="208177" x="10490200" y="3740150"/>
          <p14:tracePt t="208194" x="10769600" y="3784600"/>
          <p14:tracePt t="208210" x="10953750" y="3810000"/>
          <p14:tracePt t="208227" x="11074400" y="3822700"/>
          <p14:tracePt t="208244" x="11112500" y="3822700"/>
          <p14:tracePt t="208249" x="11118850" y="3822700"/>
          <p14:tracePt t="208305" x="11093450" y="3829050"/>
          <p14:tracePt t="208314" x="11042650" y="3854450"/>
          <p14:tracePt t="208320" x="10966450" y="3886200"/>
          <p14:tracePt t="208329" x="10839450" y="3949700"/>
          <p14:tracePt t="208344" x="10375900" y="4121150"/>
          <p14:tracePt t="208361" x="9740900" y="4483100"/>
          <p14:tracePt t="208378" x="9004300" y="5010150"/>
          <p14:tracePt t="208394" x="8337550" y="5480050"/>
          <p14:tracePt t="208411" x="7753350" y="5772150"/>
          <p14:tracePt t="208428" x="7569200" y="5873750"/>
          <p14:tracePt t="208444" x="7562850" y="5880100"/>
          <p14:tracePt t="208461" x="7562850" y="5867400"/>
          <p14:tracePt t="208478" x="7740650" y="5753100"/>
          <p14:tracePt t="208483" x="7905750" y="5670550"/>
          <p14:tracePt t="208494" x="8128000" y="5562600"/>
          <p14:tracePt t="208511" x="8686800" y="5321300"/>
          <p14:tracePt t="208515" x="8959850" y="5181600"/>
          <p14:tracePt t="208527" x="9277350" y="5016500"/>
          <p14:tracePt t="208544" x="9931400" y="4622800"/>
          <p14:tracePt t="208561" x="10229850" y="4445000"/>
          <p14:tracePt t="208577" x="10420350" y="4343400"/>
          <p14:tracePt t="208594" x="10553700" y="4318000"/>
          <p14:tracePt t="208611" x="10636250" y="4318000"/>
          <p14:tracePt t="208628" x="10693400" y="4343400"/>
          <p14:tracePt t="208644" x="10731500" y="4425950"/>
          <p14:tracePt t="208661" x="10756900" y="4546600"/>
          <p14:tracePt t="208678" x="10756900" y="4718050"/>
          <p14:tracePt t="208682" x="10712450" y="4845050"/>
          <p14:tracePt t="208695" x="10648950" y="4965700"/>
          <p14:tracePt t="208712" x="10312400" y="5302250"/>
          <p14:tracePt t="208716" x="10052050" y="5461000"/>
          <p14:tracePt t="208729" x="9378950" y="5715000"/>
          <p14:tracePt t="208745" x="9055100" y="5803900"/>
          <p14:tracePt t="208747" x="8699500" y="5861050"/>
          <p14:tracePt t="208761" x="8216900" y="5873750"/>
          <p14:tracePt t="208778" x="8026400" y="5867400"/>
          <p14:tracePt t="208794" x="8001000" y="5835650"/>
          <p14:tracePt t="208811" x="8077200" y="5746750"/>
          <p14:tracePt t="208828" x="8413750" y="5600700"/>
          <p14:tracePt t="208844" x="9042400" y="5378450"/>
          <p14:tracePt t="208861" x="9785350" y="5213350"/>
          <p14:tracePt t="208878" x="10521950" y="5092700"/>
          <p14:tracePt t="208884" x="10769600" y="5067300"/>
          <p14:tracePt t="208894" x="10877550" y="5054600"/>
          <p14:tracePt t="208911" x="10966450" y="5054600"/>
          <p14:tracePt t="208915" x="10972800" y="5054600"/>
          <p14:tracePt t="208928" x="10902950" y="5111750"/>
          <p14:tracePt t="208944" x="10668000" y="5219700"/>
          <p14:tracePt t="208961" x="10299700" y="5327650"/>
          <p14:tracePt t="208978" x="9855200" y="5410200"/>
          <p14:tracePt t="208995" x="9512300" y="5518150"/>
          <p14:tracePt t="209011" x="9328150" y="5543550"/>
          <p14:tracePt t="209028" x="9309100" y="5549900"/>
          <p14:tracePt t="209051" x="9328150" y="5549900"/>
          <p14:tracePt t="209062" x="9340850" y="5549900"/>
          <p14:tracePt t="209078" x="9436100" y="5537200"/>
          <p14:tracePt t="209083" x="9493250" y="5511800"/>
          <p14:tracePt t="209095" x="9544050" y="5511800"/>
          <p14:tracePt t="209112" x="9645650" y="5511800"/>
          <p14:tracePt t="209115" x="9677400" y="5511800"/>
          <p14:tracePt t="209129" x="9702800" y="5505450"/>
          <p14:tracePt t="209243" x="9702800" y="5511800"/>
          <p14:tracePt t="209257" x="9696450" y="5511800"/>
          <p14:tracePt t="209273" x="9690100" y="5511800"/>
          <p14:tracePt t="209282" x="9683750" y="5511800"/>
          <p14:tracePt t="209412" x="9677400" y="5511800"/>
          <p14:tracePt t="209435" x="9671050" y="5511800"/>
          <p14:tracePt t="209458" x="9664700" y="5511800"/>
          <p14:tracePt t="209515" x="9658350" y="5511800"/>
          <p14:tracePt t="210059" x="9639300" y="5499100"/>
          <p14:tracePt t="210067" x="9582150" y="5448300"/>
          <p14:tracePt t="210075" x="9499600" y="5378450"/>
          <p14:tracePt t="210084" x="9366250" y="5283200"/>
          <p14:tracePt t="210100" x="8928100" y="4972050"/>
          <p14:tracePt t="210117" x="8413750" y="4622800"/>
          <p14:tracePt t="210134" x="7905750" y="4330700"/>
          <p14:tracePt t="210150" x="7372350" y="4013200"/>
          <p14:tracePt t="210156" x="7118350" y="3873500"/>
          <p14:tracePt t="210167" x="6826250" y="3708400"/>
          <p14:tracePt t="210183" x="6375400" y="3422650"/>
          <p14:tracePt t="210187" x="6203950" y="3314700"/>
          <p14:tracePt t="210200" x="6134100" y="3270250"/>
          <p14:tracePt t="210217" x="6051550" y="3206750"/>
          <p14:tracePt t="210233" x="6051550" y="3187700"/>
          <p14:tracePt t="210250" x="6051550" y="3162300"/>
          <p14:tracePt t="210267" x="6070600" y="3136900"/>
          <p14:tracePt t="210283" x="6089650" y="3117850"/>
          <p14:tracePt t="210300" x="6096000" y="3086100"/>
          <p14:tracePt t="210317" x="6096000" y="3060700"/>
          <p14:tracePt t="210334" x="6115050" y="3009900"/>
          <p14:tracePt t="210350" x="6127750" y="2971800"/>
          <p14:tracePt t="210367" x="6140450" y="2901950"/>
          <p14:tracePt t="210383" x="6140450" y="2794000"/>
          <p14:tracePt t="210387" x="6140450" y="2743200"/>
          <p14:tracePt t="210400" x="6140450" y="2647950"/>
          <p14:tracePt t="210417" x="6140450" y="2578100"/>
          <p14:tracePt t="210434" x="6140450" y="2546350"/>
          <p14:tracePt t="210451" x="6140450" y="2508250"/>
          <p14:tracePt t="210467" x="6159500" y="2463800"/>
          <p14:tracePt t="210484" x="6172200" y="2406650"/>
          <p14:tracePt t="210501" x="6178550" y="2387600"/>
          <p14:tracePt t="210517" x="6178550" y="2374900"/>
          <p14:tracePt t="210534" x="6178550" y="2368550"/>
          <p14:tracePt t="210579" x="6184900" y="2368550"/>
          <p14:tracePt t="210595" x="6184900" y="2362200"/>
          <p14:tracePt t="210604" x="6191250" y="2355850"/>
          <p14:tracePt t="210611" x="6203950" y="2349500"/>
          <p14:tracePt t="210634" x="6210300" y="2343150"/>
          <p14:tracePt t="210698" x="6216650" y="2343150"/>
          <p14:tracePt t="210707" x="6223000" y="2343150"/>
          <p14:tracePt t="210717" x="6235700" y="2330450"/>
          <p14:tracePt t="210734" x="6286500" y="2330450"/>
          <p14:tracePt t="210751" x="6407150" y="2317750"/>
          <p14:tracePt t="210767" x="6616700" y="2317750"/>
          <p14:tracePt t="210773" x="6769100" y="2317750"/>
          <p14:tracePt t="210784" x="6985000" y="2317750"/>
          <p14:tracePt t="210801" x="7569200" y="2317750"/>
          <p14:tracePt t="210804" x="7848600" y="2317750"/>
          <p14:tracePt t="210818" x="8426450" y="2317750"/>
          <p14:tracePt t="210834" x="8991600" y="2317750"/>
          <p14:tracePt t="210851" x="9442450" y="2317750"/>
          <p14:tracePt t="210868" x="9810750" y="2317750"/>
          <p14:tracePt t="210884" x="10077450" y="2317750"/>
          <p14:tracePt t="210901" x="10261600" y="2317750"/>
          <p14:tracePt t="210917" x="10414000" y="2292350"/>
          <p14:tracePt t="210934" x="10458450" y="2286000"/>
          <p14:tracePt t="210958" x="10534650" y="2247900"/>
          <p14:tracePt t="210968" x="10541000" y="2247900"/>
          <p14:tracePt t="210984" x="10547350" y="2247900"/>
          <p14:tracePt t="211002" x="10617200" y="2266950"/>
          <p14:tracePt t="211018" x="10674350" y="2298700"/>
          <p14:tracePt t="211034" x="10839450" y="2343150"/>
          <p14:tracePt t="211051" x="10953750" y="2374900"/>
          <p14:tracePt t="211068" x="11080750" y="2413000"/>
          <p14:tracePt t="211084" x="11131550" y="2413000"/>
          <p14:tracePt t="211101" x="11150600" y="2413000"/>
          <p14:tracePt t="211227" x="11156950" y="2413000"/>
          <p14:tracePt t="211323" x="11163300" y="2413000"/>
          <p14:tracePt t="211436" x="11156950" y="2413000"/>
          <p14:tracePt t="211444" x="11150600" y="2413000"/>
          <p14:tracePt t="211451" x="11144250" y="2413000"/>
          <p14:tracePt t="211468" x="11099800" y="2413000"/>
          <p14:tracePt t="211485" x="11010900" y="2432050"/>
          <p14:tracePt t="211502" x="10769600" y="2489200"/>
          <p14:tracePt t="211508" x="10502900" y="2527300"/>
          <p14:tracePt t="211518" x="10102850" y="2590800"/>
          <p14:tracePt t="211535" x="8991600" y="2724150"/>
          <p14:tracePt t="211551" x="7645400" y="2876550"/>
          <p14:tracePt t="211568" x="6305550" y="2978150"/>
          <p14:tracePt t="211572" x="5695950" y="3028950"/>
          <p14:tracePt t="211586" x="4648200" y="3028950"/>
          <p14:tracePt t="211603" x="3829050" y="3028950"/>
          <p14:tracePt t="211618" x="3308350" y="3028950"/>
          <p14:tracePt t="211635" x="3035300" y="3028950"/>
          <p14:tracePt t="211651" x="2965450" y="3028950"/>
          <p14:tracePt t="211786" x="2959100" y="3035300"/>
          <p14:tracePt t="211818" x="2978150" y="3041650"/>
          <p14:tracePt t="211828" x="2984500" y="3041650"/>
          <p14:tracePt t="211836" x="3003550" y="3041650"/>
          <p14:tracePt t="211852" x="3035300" y="3041650"/>
          <p14:tracePt t="211868" x="3067050" y="3041650"/>
          <p14:tracePt t="211885" x="3111500" y="3054350"/>
          <p14:tracePt t="211902" x="3194050" y="3067050"/>
          <p14:tracePt t="211919" x="3327400" y="3098800"/>
          <p14:tracePt t="211935" x="3473450" y="3098800"/>
          <p14:tracePt t="211952" x="3613150" y="3098800"/>
          <p14:tracePt t="211956" x="3676650" y="3098800"/>
          <p14:tracePt t="211968" x="3727450" y="3098800"/>
          <p14:tracePt t="211985" x="3797300" y="3098800"/>
          <p14:tracePt t="212001" x="3810000" y="3098800"/>
          <p14:tracePt t="212780" x="3816350" y="3105150"/>
          <p14:tracePt t="212796" x="3816350" y="3117850"/>
          <p14:tracePt t="212804" x="3816350" y="3136900"/>
          <p14:tracePt t="212812" x="3810000" y="3155950"/>
          <p14:tracePt t="212822" x="3778250" y="3200400"/>
          <p14:tracePt t="212838" x="3733800" y="3282950"/>
          <p14:tracePt t="212854" x="3644900" y="3448050"/>
          <p14:tracePt t="212871" x="3524250" y="3651250"/>
          <p14:tracePt t="212888" x="3397250" y="3867150"/>
          <p14:tracePt t="212905" x="3263900" y="4108450"/>
          <p14:tracePt t="212909" x="3200400" y="4197350"/>
          <p14:tracePt t="212922" x="3136900" y="4286250"/>
          <p14:tracePt t="212938" x="3009900" y="4451350"/>
          <p14:tracePt t="212955" x="2965450" y="4546600"/>
          <p14:tracePt t="212971" x="2921000" y="4629150"/>
          <p14:tracePt t="212988" x="2889250" y="4705350"/>
          <p14:tracePt t="213005" x="2851150" y="4768850"/>
          <p14:tracePt t="213021" x="2832100" y="4794250"/>
          <p14:tracePt t="213038" x="2819400" y="4819650"/>
          <p14:tracePt t="213055" x="2813050" y="4832350"/>
          <p14:tracePt t="213071" x="2800350" y="4857750"/>
          <p14:tracePt t="213088" x="2787650" y="4883150"/>
          <p14:tracePt t="213105" x="2755900" y="4933950"/>
          <p14:tracePt t="213109" x="2749550" y="4953000"/>
          <p14:tracePt t="213122" x="2736850" y="4978400"/>
          <p14:tracePt t="213139" x="2711450" y="5041900"/>
          <p14:tracePt t="213155" x="2711450" y="5060950"/>
          <p14:tracePt t="213172" x="2711450" y="5092700"/>
          <p14:tracePt t="213188" x="2711450" y="5099050"/>
          <p14:tracePt t="213205" x="2711450" y="5111750"/>
          <p14:tracePt t="213222" x="2711450" y="5118100"/>
          <p14:tracePt t="213243" x="2711450" y="5124450"/>
          <p14:tracePt t="213469" x="2711450" y="5130800"/>
          <p14:tracePt t="213500" x="2705100" y="5130800"/>
          <p14:tracePt t="213517" x="2692400" y="5137150"/>
          <p14:tracePt t="213534" x="2686050" y="5137150"/>
          <p14:tracePt t="213540" x="2679700" y="5137150"/>
          <p14:tracePt t="213550" x="2667000" y="5137150"/>
          <p14:tracePt t="213560" x="2660650" y="5137150"/>
          <p14:tracePt t="213577" x="2647950" y="5143500"/>
          <p14:tracePt t="213582" x="2641600" y="5143500"/>
          <p14:tracePt t="213597" x="2635250" y="5143500"/>
          <p14:tracePt t="214013" x="2622550" y="5143500"/>
          <p14:tracePt t="214020" x="2616200" y="5143500"/>
          <p14:tracePt t="214029" x="2616200" y="5137150"/>
          <p14:tracePt t="214046" x="2590800" y="5118100"/>
          <p14:tracePt t="214063" x="2552700" y="5073650"/>
          <p14:tracePt t="214079" x="2514600" y="5029200"/>
          <p14:tracePt t="214096" x="2457450" y="4978400"/>
          <p14:tracePt t="214112" x="2419350" y="4933950"/>
          <p14:tracePt t="214129" x="2324100" y="4864100"/>
          <p14:tracePt t="214133" x="2298700" y="4851400"/>
          <p14:tracePt t="214146" x="2247900" y="4806950"/>
          <p14:tracePt t="214162" x="2152650" y="4762500"/>
          <p14:tracePt t="214164" x="2114550" y="4737100"/>
          <p14:tracePt t="214179" x="2044700" y="4686300"/>
          <p14:tracePt t="214196" x="2012950" y="4660900"/>
          <p14:tracePt t="214213" x="1993900" y="4648200"/>
          <p14:tracePt t="214229" x="1962150" y="4629150"/>
          <p14:tracePt t="214246" x="1917700" y="4597400"/>
          <p14:tracePt t="214262" x="1841500" y="4546600"/>
          <p14:tracePt t="214279" x="1784350" y="4495800"/>
          <p14:tracePt t="214296" x="1739900" y="4457700"/>
          <p14:tracePt t="214313" x="1695450" y="4425950"/>
          <p14:tracePt t="214329" x="1651000" y="4400550"/>
          <p14:tracePt t="214334" x="1644650" y="4394200"/>
          <p14:tracePt t="214346" x="1619250" y="4387850"/>
          <p14:tracePt t="214363" x="1593850" y="4381500"/>
          <p14:tracePt t="214380" x="1574800" y="4381500"/>
          <p14:tracePt t="214396" x="1549400" y="4381500"/>
          <p14:tracePt t="214413" x="1511300" y="4381500"/>
          <p14:tracePt t="214430" x="1447800" y="4381500"/>
          <p14:tracePt t="214446" x="1327150" y="4368800"/>
          <p14:tracePt t="214463" x="1206500" y="4343400"/>
          <p14:tracePt t="214479" x="1085850" y="4330700"/>
          <p14:tracePt t="214496" x="1003300" y="4298950"/>
          <p14:tracePt t="214513" x="952500" y="4286250"/>
          <p14:tracePt t="214530" x="914400" y="4273550"/>
          <p14:tracePt t="214546" x="901700" y="4273550"/>
          <p14:tracePt t="214731" x="895350" y="4273550"/>
          <p14:tracePt t="214747" x="889000" y="4273550"/>
          <p14:tracePt t="214763" x="876300" y="4273550"/>
          <p14:tracePt t="214804" x="869950" y="4273550"/>
          <p14:tracePt t="214821" x="857250" y="4273550"/>
          <p14:tracePt t="214837" x="850900" y="4273550"/>
          <p14:tracePt t="214845" x="844550" y="4273550"/>
          <p14:tracePt t="214869" x="838200" y="4273550"/>
          <p14:tracePt t="215372" x="831850" y="4273550"/>
          <p14:tracePt t="215388" x="825500" y="4273550"/>
          <p14:tracePt t="215445" x="819150" y="4273550"/>
          <p14:tracePt t="215614" x="812800" y="4267200"/>
          <p14:tracePt t="215654" x="819150" y="4267200"/>
          <p14:tracePt t="215669" x="825500" y="4267200"/>
          <p14:tracePt t="215680" x="831850" y="4267200"/>
          <p14:tracePt t="215688" x="844550" y="4267200"/>
          <p14:tracePt t="215705" x="876300" y="4260850"/>
          <p14:tracePt t="215721" x="901700" y="4260850"/>
          <p14:tracePt t="215738" x="933450" y="4260850"/>
          <p14:tracePt t="215742" x="958850" y="4260850"/>
          <p14:tracePt t="215755" x="990600" y="4260850"/>
          <p14:tracePt t="215757" x="1022350" y="4260850"/>
          <p14:tracePt t="215771" x="1098550" y="4248150"/>
          <p14:tracePt t="215788" x="1206500" y="4241800"/>
          <p14:tracePt t="215805" x="1308100" y="4222750"/>
          <p14:tracePt t="215822" x="1416050" y="4210050"/>
          <p14:tracePt t="215838" x="1543050" y="4210050"/>
          <p14:tracePt t="215855" x="1638300" y="4210050"/>
          <p14:tracePt t="215872" x="1708150" y="4210050"/>
          <p14:tracePt t="215888" x="1752600" y="4210050"/>
          <p14:tracePt t="215905" x="1797050" y="4203700"/>
          <p14:tracePt t="215912" x="1809750" y="4197350"/>
          <p14:tracePt t="215922" x="1822450" y="4191000"/>
          <p14:tracePt t="215939" x="1860550" y="4165600"/>
          <p14:tracePt t="215944" x="1892300" y="4152900"/>
          <p14:tracePt t="215971" x="1936750" y="4127500"/>
          <p14:tracePt t="215971" x="1949450" y="4114800"/>
          <p14:tracePt t="215980" x="1955800" y="4108450"/>
          <p14:tracePt t="215988" x="1962150" y="4102100"/>
          <p14:tracePt t="216012" x="1974850" y="4095750"/>
          <p14:tracePt t="216028" x="1981200" y="4089400"/>
          <p14:tracePt t="216038" x="1987550" y="4089400"/>
          <p14:tracePt t="216220" x="1987550" y="4108450"/>
          <p14:tracePt t="216228" x="1981200" y="4114800"/>
          <p14:tracePt t="216244" x="1968500" y="4165600"/>
          <p14:tracePt t="216261" x="1962150" y="4203700"/>
          <p14:tracePt t="216277" x="1962150" y="4235450"/>
          <p14:tracePt t="216294" x="1962150" y="4260850"/>
          <p14:tracePt t="216311" x="1962150" y="4279900"/>
          <p14:tracePt t="216526" x="1955800" y="4279900"/>
          <p14:tracePt t="21654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52" y="0"/>
            <a:ext cx="10100163" cy="67993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6400" y="6480"/>
              <a:ext cx="10293840" cy="634392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040" y="-2880"/>
                <a:ext cx="10312560" cy="6362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028"/>
    </mc:Choice>
    <mc:Fallback xmlns="">
      <p:transition spd="slow" advTm="290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280987"/>
            <a:ext cx="9810750" cy="6296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9160" y="819000"/>
              <a:ext cx="8629920" cy="560772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00" y="809640"/>
                <a:ext cx="8648640" cy="5626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1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03"/>
    </mc:Choice>
    <mc:Fallback xmlns="">
      <p:transition spd="slow" advTm="186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857250"/>
            <a:ext cx="106489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1040" y="1467000"/>
              <a:ext cx="10655640" cy="410220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680" y="1457640"/>
                <a:ext cx="10674360" cy="4120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93"/>
    </mc:Choice>
    <mc:Fallback xmlns="">
      <p:transition spd="slow" advTm="12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5</Words>
  <Application>Microsoft Office PowerPoint</Application>
  <PresentationFormat>와이드스크린</PresentationFormat>
  <Paragraphs>4</Paragraphs>
  <Slides>14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Mathematical Statistics 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</dc:title>
  <dc:creator>USER</dc:creator>
  <cp:lastModifiedBy>Jeong SeokGyu</cp:lastModifiedBy>
  <cp:revision>4</cp:revision>
  <dcterms:created xsi:type="dcterms:W3CDTF">2021-03-24T02:27:48Z</dcterms:created>
  <dcterms:modified xsi:type="dcterms:W3CDTF">2021-04-02T06:46:31Z</dcterms:modified>
</cp:coreProperties>
</file>